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524" r:id="rId6"/>
    <p:sldId id="649" r:id="rId7"/>
    <p:sldId id="651" r:id="rId8"/>
    <p:sldId id="652" r:id="rId9"/>
    <p:sldId id="653" r:id="rId10"/>
    <p:sldId id="654" r:id="rId11"/>
    <p:sldId id="659" r:id="rId12"/>
    <p:sldId id="661" r:id="rId13"/>
    <p:sldId id="662" r:id="rId14"/>
    <p:sldId id="663" r:id="rId15"/>
    <p:sldId id="664" r:id="rId16"/>
    <p:sldId id="665" r:id="rId17"/>
    <p:sldId id="666" r:id="rId18"/>
    <p:sldId id="668" r:id="rId19"/>
    <p:sldId id="669" r:id="rId20"/>
    <p:sldId id="6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6 - Loops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11039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79" r:id="rId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8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75957"/>
            <a:ext cx="9134475" cy="5154613"/>
          </a:xfrm>
        </p:spPr>
        <p:txBody>
          <a:bodyPr>
            <a:normAutofit/>
          </a:bodyPr>
          <a:lstStyle/>
          <a:p>
            <a:r>
              <a:rPr lang="en-US" dirty="0" smtClean="0"/>
              <a:t>To execute a sequence of statements a given number of times: </a:t>
            </a:r>
          </a:p>
          <a:p>
            <a:pPr lvl="1"/>
            <a:r>
              <a:rPr lang="en-US" dirty="0" smtClean="0"/>
              <a:t>Could use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</a:t>
            </a:r>
            <a:r>
              <a:rPr lang="en-US" dirty="0" smtClean="0"/>
              <a:t> loop controlled by a counter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counter = 1; // Initialize the counter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(counter &lt;= 10) // Check the counter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System.out.println(counter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counter++; // Update the counter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1"/>
            <a:r>
              <a:rPr lang="en-US" dirty="0" smtClean="0"/>
              <a:t>Use a special type of loop called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</a:t>
            </a:r>
            <a:r>
              <a:rPr lang="en-US" dirty="0" smtClean="0"/>
              <a:t> loop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counter = 1; counter &lt;= 10; counter++)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System.out.println(counter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2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169" x="2841625" y="2128838"/>
          <p14:tracePt t="21274" x="2827338" y="2128838"/>
          <p14:tracePt t="21282" x="2808288" y="2128838"/>
          <p14:tracePt t="21292" x="2782888" y="2128838"/>
          <p14:tracePt t="21298" x="2755900" y="2128838"/>
          <p14:tracePt t="21306" x="2665413" y="2128838"/>
          <p14:tracePt t="21322" x="2540000" y="2141538"/>
          <p14:tracePt t="21338" x="2443163" y="2162175"/>
          <p14:tracePt t="21354" x="2344738" y="2168525"/>
          <p14:tracePt t="21370" x="2273300" y="2174875"/>
          <p14:tracePt t="21386" x="2208213" y="2193925"/>
          <p14:tracePt t="21419" x="2168525" y="2201863"/>
          <p14:tracePt t="21426" x="2135188" y="2220913"/>
          <p14:tracePt t="21442" x="2109788" y="2227263"/>
          <p14:tracePt t="21458" x="2090738" y="2239963"/>
          <p14:tracePt t="21474" x="2063750" y="2252663"/>
          <p14:tracePt t="21485" x="2024063" y="2266950"/>
          <p14:tracePt t="21506" x="1985963" y="2286000"/>
          <p14:tracePt t="21522" x="1939925" y="2292350"/>
          <p14:tracePt t="21536" x="1881188" y="2319338"/>
          <p14:tracePt t="21552" x="1822450" y="2344738"/>
          <p14:tracePt t="21568" x="1770063" y="2370138"/>
          <p14:tracePt t="21585" x="1717675" y="2403475"/>
          <p14:tracePt t="21602" x="1692275" y="2422525"/>
          <p14:tracePt t="21618" x="1658938" y="2443163"/>
          <p14:tracePt t="21635" x="1639888" y="2449513"/>
          <p14:tracePt t="21652" x="1612900" y="2462213"/>
          <p14:tracePt t="21668" x="1600200" y="2468563"/>
          <p14:tracePt t="21685" x="1587500" y="2474913"/>
          <p14:tracePt t="21702" x="1574800" y="2481263"/>
          <p14:tracePt t="21718" x="1560513" y="2481263"/>
          <p14:tracePt t="21735" x="1541463" y="2495550"/>
          <p14:tracePt t="21752" x="1522413" y="2501900"/>
          <p14:tracePt t="21768" x="1508125" y="2514600"/>
          <p14:tracePt t="21785" x="1495425" y="2514600"/>
          <p14:tracePt t="22626" x="1495425" y="2508250"/>
          <p14:tracePt t="22649" x="1501775" y="2501900"/>
          <p14:tracePt t="22657" x="1508125" y="2495550"/>
          <p14:tracePt t="22660" x="1516063" y="2489200"/>
          <p14:tracePt t="22668" x="1535113" y="2468563"/>
          <p14:tracePt t="22685" x="1560513" y="2443163"/>
          <p14:tracePt t="22701" x="1587500" y="2409825"/>
          <p14:tracePt t="22718" x="1600200" y="2397125"/>
          <p14:tracePt t="22735" x="1606550" y="2390775"/>
          <p14:tracePt t="22751" x="1612900" y="2378075"/>
          <p14:tracePt t="22849" x="1612900" y="2370138"/>
          <p14:tracePt t="22854" x="1633538" y="2363788"/>
          <p14:tracePt t="22868" x="1652588" y="2363788"/>
          <p14:tracePt t="22868" x="1751013" y="2363788"/>
          <p14:tracePt t="22885" x="1862138" y="2357438"/>
          <p14:tracePt t="22901" x="2011363" y="2357438"/>
          <p14:tracePt t="22918" x="2174875" y="2357438"/>
          <p14:tracePt t="22935" x="2305050" y="2357438"/>
          <p14:tracePt t="22951" x="2403475" y="2357438"/>
          <p14:tracePt t="22968" x="2462213" y="2357438"/>
          <p14:tracePt t="22985" x="2489200" y="2357438"/>
          <p14:tracePt t="22985" x="2495550" y="2351088"/>
          <p14:tracePt t="23002" x="2501900" y="2351088"/>
          <p14:tracePt t="23058" x="2508250" y="2351088"/>
          <p14:tracePt t="23065" x="2520950" y="2351088"/>
          <p14:tracePt t="23073" x="2533650" y="2351088"/>
          <p14:tracePt t="23081" x="2547938" y="2351088"/>
          <p14:tracePt t="23087" x="2573338" y="2344738"/>
          <p14:tracePt t="23101" x="2619375" y="2338388"/>
          <p14:tracePt t="23118" x="2678113" y="2325688"/>
          <p14:tracePt t="23135" x="2749550" y="2311400"/>
          <p14:tracePt t="23151" x="2841625" y="2292350"/>
          <p14:tracePt t="23168" x="2919413" y="2266950"/>
          <p14:tracePt t="23184" x="2997200" y="2246313"/>
          <p14:tracePt t="23201" x="3063875" y="2233613"/>
          <p14:tracePt t="23218" x="3082925" y="2227263"/>
          <p14:tracePt t="23329" x="3076575" y="2227263"/>
          <p14:tracePt t="23337" x="3070225" y="2227263"/>
          <p14:tracePt t="23345" x="3055938" y="2227263"/>
          <p14:tracePt t="23351" x="3017838" y="2227263"/>
          <p14:tracePt t="23368" x="2925763" y="2227263"/>
          <p14:tracePt t="23384" x="2835275" y="2227263"/>
          <p14:tracePt t="23401" x="2665413" y="2227263"/>
          <p14:tracePt t="23418" x="2592388" y="2227263"/>
          <p14:tracePt t="23434" x="2560638" y="2227263"/>
          <p14:tracePt t="23451" x="2554288" y="2227263"/>
          <p14:tracePt t="23521" x="2560638" y="2227263"/>
          <p14:tracePt t="23529" x="2573338" y="2227263"/>
          <p14:tracePt t="23537" x="2592388" y="2227263"/>
          <p14:tracePt t="23545" x="2619375" y="2227263"/>
          <p14:tracePt t="23551" x="2697163" y="2227263"/>
          <p14:tracePt t="23568" x="2789238" y="2227263"/>
          <p14:tracePt t="23584" x="2906713" y="2227263"/>
          <p14:tracePt t="23601" x="3005138" y="2227263"/>
          <p14:tracePt t="23618" x="3017838" y="2227263"/>
          <p14:tracePt t="23673" x="3011488" y="2227263"/>
          <p14:tracePt t="23681" x="3005138" y="2233613"/>
          <p14:tracePt t="23689" x="2990850" y="2233613"/>
          <p14:tracePt t="23701" x="2971800" y="2233613"/>
          <p14:tracePt t="23705" x="2894013" y="2233613"/>
          <p14:tracePt t="23718" x="2795588" y="2233613"/>
          <p14:tracePt t="23734" x="2659063" y="2214563"/>
          <p14:tracePt t="23751" x="2533650" y="2214563"/>
          <p14:tracePt t="23768" x="2443163" y="2214563"/>
          <p14:tracePt t="23784" x="2409825" y="2214563"/>
          <p14:tracePt t="23857" x="2422525" y="2214563"/>
          <p14:tracePt t="23865" x="2436813" y="2214563"/>
          <p14:tracePt t="23873" x="2462213" y="2214563"/>
          <p14:tracePt t="23879" x="2489200" y="2214563"/>
          <p14:tracePt t="23884" x="2560638" y="2214563"/>
          <p14:tracePt t="23901" x="2671763" y="2214563"/>
          <p14:tracePt t="23918" x="2776538" y="2214563"/>
          <p14:tracePt t="23934" x="2867025" y="2214563"/>
          <p14:tracePt t="23951" x="2900363" y="2214563"/>
          <p14:tracePt t="23967" x="2906713" y="2214563"/>
          <p14:tracePt t="24657" x="2900363" y="2214563"/>
          <p14:tracePt t="24665" x="2894013" y="2214563"/>
          <p14:tracePt t="24679" x="2879725" y="2220913"/>
          <p14:tracePt t="24679" x="2867025" y="2233613"/>
          <p14:tracePt t="24684" x="2841625" y="2246313"/>
          <p14:tracePt t="24701" x="2801938" y="2260600"/>
          <p14:tracePt t="24717" x="2776538" y="2279650"/>
          <p14:tracePt t="24734" x="2743200" y="2292350"/>
          <p14:tracePt t="24751" x="2717800" y="2305050"/>
          <p14:tracePt t="24767" x="2690813" y="2319338"/>
          <p14:tracePt t="24784" x="2671763" y="2332038"/>
          <p14:tracePt t="24800" x="2638425" y="2344738"/>
          <p14:tracePt t="24817" x="2606675" y="2363788"/>
          <p14:tracePt t="24834" x="2586038" y="2370138"/>
          <p14:tracePt t="24851" x="2560638" y="2378075"/>
          <p14:tracePt t="24867" x="2540000" y="2384425"/>
          <p14:tracePt t="24884" x="2514600" y="2390775"/>
          <p14:tracePt t="24900" x="2481263" y="2397125"/>
          <p14:tracePt t="24917" x="2430463" y="2409825"/>
          <p14:tracePt t="24934" x="2370138" y="2416175"/>
          <p14:tracePt t="24950" x="2292350" y="2430463"/>
          <p14:tracePt t="24967" x="2239963" y="2436813"/>
          <p14:tracePt t="24984" x="2174875" y="2443163"/>
          <p14:tracePt t="25000" x="2141538" y="2449513"/>
          <p14:tracePt t="25017" x="2116138" y="2449513"/>
          <p14:tracePt t="25035" x="2109788" y="2449513"/>
          <p14:tracePt t="25641" x="2116138" y="2449513"/>
          <p14:tracePt t="25649" x="2128838" y="2449513"/>
          <p14:tracePt t="25657" x="2174875" y="2455863"/>
          <p14:tracePt t="25667" x="2239963" y="2455863"/>
          <p14:tracePt t="25684" x="2325688" y="2455863"/>
          <p14:tracePt t="25700" x="2436813" y="2455863"/>
          <p14:tracePt t="25717" x="2560638" y="2455863"/>
          <p14:tracePt t="25734" x="2690813" y="2462213"/>
          <p14:tracePt t="25750" x="2814638" y="2462213"/>
          <p14:tracePt t="25767" x="2946400" y="2462213"/>
          <p14:tracePt t="25783" x="3063875" y="2462213"/>
          <p14:tracePt t="25800" x="3160713" y="2462213"/>
          <p14:tracePt t="25817" x="3292475" y="2462213"/>
          <p14:tracePt t="25834" x="3370263" y="2462213"/>
          <p14:tracePt t="25850" x="3416300" y="2462213"/>
          <p14:tracePt t="25867" x="3441700" y="2462213"/>
          <p14:tracePt t="27673" x="3429000" y="2468563"/>
          <p14:tracePt t="27674" x="3409950" y="2474913"/>
          <p14:tracePt t="27689" x="3382963" y="2481263"/>
          <p14:tracePt t="27699" x="3370263" y="2489200"/>
          <p14:tracePt t="27705" x="3298825" y="2501900"/>
          <p14:tracePt t="27716" x="3200400" y="2514600"/>
          <p14:tracePt t="27733" x="3055938" y="2527300"/>
          <p14:tracePt t="27749" x="2906713" y="2573338"/>
          <p14:tracePt t="27766" x="2755900" y="2606675"/>
          <p14:tracePt t="27783" x="2632075" y="2638425"/>
          <p14:tracePt t="27799" x="2540000" y="2665413"/>
          <p14:tracePt t="27816" x="2489200" y="2665413"/>
          <p14:tracePt t="27833" x="2443163" y="2665413"/>
          <p14:tracePt t="27850" x="2409825" y="2665413"/>
          <p14:tracePt t="27866" x="2397125" y="2651125"/>
          <p14:tracePt t="27883" x="2363788" y="2644775"/>
          <p14:tracePt t="27899" x="2332038" y="2625725"/>
          <p14:tracePt t="27916" x="2279650" y="2598738"/>
          <p14:tracePt t="27933" x="2220913" y="2579688"/>
          <p14:tracePt t="27949" x="2135188" y="2560638"/>
          <p14:tracePt t="27966" x="2051050" y="2547938"/>
          <p14:tracePt t="27983" x="1965325" y="2540000"/>
          <p14:tracePt t="27999" x="1881188" y="2533650"/>
          <p14:tracePt t="28016" x="1803400" y="2533650"/>
          <p14:tracePt t="28033" x="1684338" y="2533650"/>
          <p14:tracePt t="28049" x="1625600" y="2533650"/>
          <p14:tracePt t="28066" x="1581150" y="2533650"/>
          <p14:tracePt t="28083" x="1528763" y="2533650"/>
          <p14:tracePt t="28099" x="1482725" y="2533650"/>
          <p14:tracePt t="28116" x="1430338" y="2547938"/>
          <p14:tracePt t="28133" x="1377950" y="2560638"/>
          <p14:tracePt t="28149" x="1325563" y="2566988"/>
          <p14:tracePt t="28166" x="1266825" y="2592388"/>
          <p14:tracePt t="28183" x="1220788" y="2613025"/>
          <p14:tracePt t="28199" x="1182688" y="2651125"/>
          <p14:tracePt t="28216" x="1155700" y="2678113"/>
          <p14:tracePt t="28232" x="1130300" y="2736850"/>
          <p14:tracePt t="28249" x="1130300" y="2776538"/>
          <p14:tracePt t="28266" x="1130300" y="2820988"/>
          <p14:tracePt t="28282" x="1136650" y="2860675"/>
          <p14:tracePt t="28299" x="1143000" y="2906713"/>
          <p14:tracePt t="28316" x="1176338" y="2952750"/>
          <p14:tracePt t="28332" x="1208088" y="2978150"/>
          <p14:tracePt t="28349" x="1235075" y="3011488"/>
          <p14:tracePt t="28366" x="1279525" y="3030538"/>
          <p14:tracePt t="28382" x="1312863" y="3049588"/>
          <p14:tracePt t="28399" x="1371600" y="3063875"/>
          <p14:tracePt t="28416" x="1449388" y="3063875"/>
          <p14:tracePt t="28432" x="1508125" y="3063875"/>
          <p14:tracePt t="28449" x="1581150" y="3063875"/>
          <p14:tracePt t="28466" x="1612900" y="3063875"/>
          <p14:tracePt t="28482" x="1633538" y="3055938"/>
          <p14:tracePt t="28499" x="1658938" y="3043238"/>
          <p14:tracePt t="28516" x="1677988" y="3024188"/>
          <p14:tracePt t="28532" x="1698625" y="2997200"/>
          <p14:tracePt t="28549" x="1704975" y="2971800"/>
          <p14:tracePt t="28566" x="1711325" y="2938463"/>
          <p14:tracePt t="28583" x="1711325" y="2925763"/>
          <p14:tracePt t="28599" x="1698625" y="2879725"/>
          <p14:tracePt t="28616" x="1671638" y="2820988"/>
          <p14:tracePt t="28632" x="1665288" y="2789238"/>
          <p14:tracePt t="28649" x="1612900" y="2743200"/>
          <p14:tracePt t="28666" x="1593850" y="2724150"/>
          <p14:tracePt t="28682" x="1581150" y="2717800"/>
          <p14:tracePt t="28699" x="1566863" y="2717800"/>
          <p14:tracePt t="28716" x="1554163" y="2717800"/>
          <p14:tracePt t="28732" x="1535113" y="2717800"/>
          <p14:tracePt t="28749" x="1501775" y="2730500"/>
          <p14:tracePt t="28766" x="1449388" y="2749550"/>
          <p14:tracePt t="28782" x="1411288" y="2776538"/>
          <p14:tracePt t="28799" x="1365250" y="2795588"/>
          <p14:tracePt t="28816" x="1346200" y="2820988"/>
          <p14:tracePt t="28832" x="1325563" y="2835275"/>
          <p14:tracePt t="28849" x="1312863" y="2879725"/>
          <p14:tracePt t="28866" x="1312863" y="2913063"/>
          <p14:tracePt t="28882" x="1312863" y="2938463"/>
          <p14:tracePt t="28899" x="1325563" y="2959100"/>
          <p14:tracePt t="28916" x="1331913" y="2965450"/>
          <p14:tracePt t="28932" x="1331913" y="2978150"/>
          <p14:tracePt t="30065" x="1331913" y="2990850"/>
          <p14:tracePt t="30073" x="1331913" y="2997200"/>
          <p14:tracePt t="30081" x="1331913" y="3017838"/>
          <p14:tracePt t="30085" x="1331913" y="3036888"/>
          <p14:tracePt t="30099" x="1331913" y="3049588"/>
          <p14:tracePt t="30115" x="1338263" y="3049588"/>
          <p14:tracePt t="30132" x="1338263" y="3055938"/>
          <p14:tracePt t="30433" x="1346200" y="3055938"/>
          <p14:tracePt t="30441" x="1358900" y="3055938"/>
          <p14:tracePt t="30446" x="1371600" y="3055938"/>
          <p14:tracePt t="30465" x="1397000" y="3055938"/>
          <p14:tracePt t="30465" x="1436688" y="3063875"/>
          <p14:tracePt t="30482" x="1476375" y="3063875"/>
          <p14:tracePt t="30498" x="1508125" y="3063875"/>
          <p14:tracePt t="30515" x="1541463" y="3070225"/>
          <p14:tracePt t="30532" x="1587500" y="3076575"/>
          <p14:tracePt t="30548" x="1619250" y="3076575"/>
          <p14:tracePt t="30565" x="1677988" y="3082925"/>
          <p14:tracePt t="30582" x="1751013" y="3082925"/>
          <p14:tracePt t="30598" x="1835150" y="3082925"/>
          <p14:tracePt t="30615" x="1939925" y="3082925"/>
          <p14:tracePt t="30632" x="2044700" y="3082925"/>
          <p14:tracePt t="30648" x="2141538" y="3082925"/>
          <p14:tracePt t="30665" x="2273300" y="3089275"/>
          <p14:tracePt t="30682" x="2338388" y="3089275"/>
          <p14:tracePt t="30698" x="2390775" y="3089275"/>
          <p14:tracePt t="30715" x="2455863" y="3089275"/>
          <p14:tracePt t="30731" x="2520950" y="3089275"/>
          <p14:tracePt t="30748" x="2613025" y="3089275"/>
          <p14:tracePt t="30765" x="2690813" y="3095625"/>
          <p14:tracePt t="30782" x="2749550" y="3095625"/>
          <p14:tracePt t="30798" x="2762250" y="3095625"/>
          <p14:tracePt t="30881" x="2755900" y="3095625"/>
          <p14:tracePt t="30889" x="2749550" y="3095625"/>
          <p14:tracePt t="30897" x="2736850" y="3095625"/>
          <p14:tracePt t="30915" x="2671763" y="3101975"/>
          <p14:tracePt t="30915" x="2586038" y="3101975"/>
          <p14:tracePt t="30931" x="2449513" y="3089275"/>
          <p14:tracePt t="30948" x="2298700" y="3089275"/>
          <p14:tracePt t="30965" x="2149475" y="3089275"/>
          <p14:tracePt t="30982" x="1985963" y="3089275"/>
          <p14:tracePt t="30998" x="1854200" y="3095625"/>
          <p14:tracePt t="31015" x="1763713" y="3095625"/>
          <p14:tracePt t="31031" x="1717675" y="3095625"/>
          <p14:tracePt t="31048" x="1711325" y="3095625"/>
          <p14:tracePt t="31161" x="1724025" y="3095625"/>
          <p14:tracePt t="31169" x="1744663" y="3095625"/>
          <p14:tracePt t="31181" x="1763713" y="3095625"/>
          <p14:tracePt t="31182" x="1841500" y="3101975"/>
          <p14:tracePt t="31198" x="1958975" y="3116263"/>
          <p14:tracePt t="31215" x="2082800" y="3116263"/>
          <p14:tracePt t="31231" x="2252663" y="3116263"/>
          <p14:tracePt t="31248" x="2357438" y="3122613"/>
          <p14:tracePt t="31265" x="2443163" y="3128963"/>
          <p14:tracePt t="31281" x="2449513" y="3128963"/>
          <p14:tracePt t="32705" x="2443163" y="3128963"/>
          <p14:tracePt t="37449" x="2436813" y="3128963"/>
          <p14:tracePt t="37473" x="2430463" y="3128963"/>
          <p14:tracePt t="38185" x="2422525" y="3128963"/>
          <p14:tracePt t="38194" x="2416175" y="3128963"/>
          <p14:tracePt t="38194" x="2403475" y="3128963"/>
          <p14:tracePt t="38217" x="2397125" y="3128963"/>
          <p14:tracePt t="38228" x="2384425" y="3128963"/>
          <p14:tracePt t="38233" x="2370138" y="3128963"/>
          <p14:tracePt t="38234" x="2363788" y="3122613"/>
          <p14:tracePt t="38245" x="2338388" y="3122613"/>
          <p14:tracePt t="38262" x="2325688" y="3122613"/>
          <p14:tracePt t="38279" x="2298700" y="3116263"/>
          <p14:tracePt t="38295" x="2292350" y="3116263"/>
          <p14:tracePt t="38312" x="2260600" y="3108325"/>
          <p14:tracePt t="38328" x="2214563" y="3108325"/>
          <p14:tracePt t="38345" x="2168525" y="3108325"/>
          <p14:tracePt t="38362" x="2122488" y="3108325"/>
          <p14:tracePt t="38378" x="2057400" y="3108325"/>
          <p14:tracePt t="38395" x="1979613" y="3108325"/>
          <p14:tracePt t="38412" x="1906588" y="3108325"/>
          <p14:tracePt t="38428" x="1854200" y="3108325"/>
          <p14:tracePt t="38445" x="1803400" y="3108325"/>
          <p14:tracePt t="38462" x="1751013" y="3108325"/>
          <p14:tracePt t="38478" x="1717675" y="3108325"/>
          <p14:tracePt t="38495" x="1704975" y="3108325"/>
          <p14:tracePt t="38512" x="1698625" y="3108325"/>
          <p14:tracePt t="38528" x="1684338" y="3108325"/>
          <p14:tracePt t="38545" x="1684338" y="3116263"/>
          <p14:tracePt t="38562" x="1671638" y="3116263"/>
          <p14:tracePt t="38578" x="1658938" y="3122613"/>
          <p14:tracePt t="38595" x="1646238" y="3128963"/>
          <p14:tracePt t="38612" x="1639888" y="3135313"/>
          <p14:tracePt t="38628" x="1625600" y="3135313"/>
          <p14:tracePt t="38645" x="1619250" y="3141663"/>
          <p14:tracePt t="38662" x="1600200" y="3148013"/>
          <p14:tracePt t="38678" x="1587500" y="3154363"/>
          <p14:tracePt t="38695" x="1566863" y="3167063"/>
          <p14:tracePt t="38712" x="1528763" y="3181350"/>
          <p14:tracePt t="38730" x="1516063" y="3187700"/>
          <p14:tracePt t="38746" x="1495425" y="3194050"/>
          <p14:tracePt t="38763" x="1476375" y="3206750"/>
          <p14:tracePt t="38780" x="1463675" y="3213100"/>
          <p14:tracePt t="38796" x="1449388" y="3213100"/>
          <p14:tracePt t="38813" x="1436688" y="3213100"/>
          <p14:tracePt t="38829" x="1411288" y="3213100"/>
          <p14:tracePt t="38846" x="1397000" y="3213100"/>
          <p14:tracePt t="38863" x="1371600" y="3213100"/>
          <p14:tracePt t="38879" x="1358900" y="3219450"/>
          <p14:tracePt t="38896" x="1338263" y="3219450"/>
          <p14:tracePt t="38913" x="1325563" y="3219450"/>
          <p14:tracePt t="38929" x="1306513" y="3219450"/>
          <p14:tracePt t="38946" x="1293813" y="3219450"/>
          <p14:tracePt t="38963" x="1279525" y="3219450"/>
          <p14:tracePt t="38979" x="1266825" y="3219450"/>
          <p14:tracePt t="38996" x="1254125" y="3219450"/>
          <p14:tracePt t="39013" x="1241425" y="3225800"/>
          <p14:tracePt t="39029" x="1235075" y="3225800"/>
          <p14:tracePt t="39046" x="1220788" y="3225800"/>
          <p14:tracePt t="39063" x="1208088" y="3225800"/>
          <p14:tracePt t="39079" x="1176338" y="3225800"/>
          <p14:tracePt t="39096" x="1143000" y="3233738"/>
          <p14:tracePt t="39113" x="1130300" y="3240088"/>
          <p14:tracePt t="39129" x="1096963" y="3240088"/>
          <p14:tracePt t="39146" x="1077913" y="3240088"/>
          <p14:tracePt t="39163" x="1050925" y="3246438"/>
          <p14:tracePt t="39179" x="1025525" y="3259138"/>
          <p14:tracePt t="39196" x="998538" y="3271838"/>
          <p14:tracePt t="39212" x="973138" y="3284538"/>
          <p14:tracePt t="39230" x="960438" y="3284538"/>
          <p14:tracePt t="39246" x="927100" y="3298825"/>
          <p14:tracePt t="39263" x="901700" y="3311525"/>
          <p14:tracePt t="39279" x="862013" y="3351213"/>
          <p14:tracePt t="39296" x="815975" y="3382963"/>
          <p14:tracePt t="39312" x="769938" y="3441700"/>
          <p14:tracePt t="39330" x="744538" y="3481388"/>
          <p14:tracePt t="39346" x="719138" y="3527425"/>
          <p14:tracePt t="39362" x="698500" y="3565525"/>
          <p14:tracePt t="39379" x="639763" y="3624263"/>
          <p14:tracePt t="39396" x="614363" y="3676650"/>
          <p14:tracePt t="39412" x="587375" y="3729038"/>
          <p14:tracePt t="39429" x="574675" y="3768725"/>
          <p14:tracePt t="39446" x="574675" y="3787775"/>
          <p14:tracePt t="39462" x="574675" y="3833813"/>
          <p14:tracePt t="39479" x="608013" y="3879850"/>
          <p14:tracePt t="39496" x="646113" y="3925888"/>
          <p14:tracePt t="39512" x="698500" y="3963988"/>
          <p14:tracePt t="39529" x="790575" y="3951288"/>
          <p14:tracePt t="39546" x="809625" y="3925888"/>
          <p14:tracePt t="39834" x="809625" y="3919538"/>
          <p14:tracePt t="39841" x="796925" y="3911600"/>
          <p14:tracePt t="39852" x="796925" y="3905250"/>
          <p14:tracePt t="39863" x="790575" y="3898900"/>
          <p14:tracePt t="39879" x="803275" y="3886200"/>
          <p14:tracePt t="39896" x="822325" y="3867150"/>
          <p14:tracePt t="39912" x="822325" y="3846513"/>
          <p14:tracePt t="39929" x="836613" y="3802063"/>
          <p14:tracePt t="39946" x="842963" y="3787775"/>
          <p14:tracePt t="39962" x="842963" y="3762375"/>
          <p14:tracePt t="39979" x="855663" y="3749675"/>
          <p14:tracePt t="39996" x="855663" y="3735388"/>
          <p14:tracePt t="40012" x="862013" y="3729038"/>
          <p14:tracePt t="40029" x="855663" y="3716338"/>
          <p14:tracePt t="40045" x="855663" y="3709988"/>
          <p14:tracePt t="40121" x="855663" y="3703638"/>
          <p14:tracePt t="40131" x="855663" y="3697288"/>
          <p14:tracePt t="40137" x="855663" y="3690938"/>
          <p14:tracePt t="40149" x="855663" y="3676650"/>
          <p14:tracePt t="40162" x="862013" y="3663950"/>
          <p14:tracePt t="40179" x="868363" y="3657600"/>
          <p14:tracePt t="40196" x="874713" y="3638550"/>
          <p14:tracePt t="40212" x="881063" y="3632200"/>
          <p14:tracePt t="41345" x="881063" y="3638550"/>
          <p14:tracePt t="41369" x="874713" y="3644900"/>
          <p14:tracePt t="43073" x="874713" y="3651250"/>
          <p14:tracePt t="43081" x="874713" y="3657600"/>
          <p14:tracePt t="43086" x="868363" y="3663950"/>
          <p14:tracePt t="43095" x="862013" y="3697288"/>
          <p14:tracePt t="43111" x="849313" y="3729038"/>
          <p14:tracePt t="43128" x="836613" y="3756025"/>
          <p14:tracePt t="43144" x="830263" y="3775075"/>
          <p14:tracePt t="43161" x="822325" y="3814763"/>
          <p14:tracePt t="43178" x="815975" y="3840163"/>
          <p14:tracePt t="43194" x="796925" y="3860800"/>
          <p14:tracePt t="43211" x="796925" y="3892550"/>
          <p14:tracePt t="43228" x="790575" y="3932238"/>
          <p14:tracePt t="43244" x="784225" y="3963988"/>
          <p14:tracePt t="43261" x="784225" y="4003675"/>
          <p14:tracePt t="43278" x="784225" y="4049713"/>
          <p14:tracePt t="43295" x="777875" y="4081463"/>
          <p14:tracePt t="43311" x="777875" y="4108450"/>
          <p14:tracePt t="43328" x="777875" y="4133850"/>
          <p14:tracePt t="43344" x="777875" y="4167188"/>
          <p14:tracePt t="43361" x="777875" y="4219575"/>
          <p14:tracePt t="43377" x="784225" y="4265613"/>
          <p14:tracePt t="43394" x="796925" y="4303713"/>
          <p14:tracePt t="43411" x="830263" y="4349750"/>
          <p14:tracePt t="43427" x="849313" y="4383088"/>
          <p14:tracePt t="43444" x="868363" y="4408488"/>
          <p14:tracePt t="43461" x="895350" y="4435475"/>
          <p14:tracePt t="43477" x="908050" y="4435475"/>
          <p14:tracePt t="43513" x="901700" y="4435475"/>
          <p14:tracePt t="45881" x="901700" y="4427538"/>
          <p14:tracePt t="45889" x="901700" y="4421188"/>
          <p14:tracePt t="45897" x="901700" y="4408488"/>
          <p14:tracePt t="45913" x="901700" y="4402138"/>
          <p14:tracePt t="45921" x="901700" y="4389438"/>
          <p14:tracePt t="45927" x="901700" y="4376738"/>
          <p14:tracePt t="45943" x="901700" y="4362450"/>
          <p14:tracePt t="45960" x="901700" y="4337050"/>
          <p14:tracePt t="45977" x="889000" y="4303713"/>
          <p14:tracePt t="45993" x="889000" y="4278313"/>
          <p14:tracePt t="46010" x="889000" y="4244975"/>
          <p14:tracePt t="46027" x="889000" y="4219575"/>
          <p14:tracePt t="46044" x="889000" y="4179888"/>
          <p14:tracePt t="46060" x="889000" y="4140200"/>
          <p14:tracePt t="46076" x="889000" y="4102100"/>
          <p14:tracePt t="46093" x="889000" y="4062413"/>
          <p14:tracePt t="46110" x="889000" y="4016375"/>
          <p14:tracePt t="46126" x="889000" y="3990975"/>
          <p14:tracePt t="46143" x="889000" y="3963988"/>
          <p14:tracePt t="46160" x="889000" y="3944938"/>
          <p14:tracePt t="46176" x="889000" y="3932238"/>
          <p14:tracePt t="46176" x="895350" y="3932238"/>
          <p14:tracePt t="46193" x="889000" y="3911600"/>
          <p14:tracePt t="46210" x="889000" y="3898900"/>
          <p14:tracePt t="46226" x="889000" y="3886200"/>
          <p14:tracePt t="46243" x="889000" y="3873500"/>
          <p14:tracePt t="46260" x="889000" y="3867150"/>
          <p14:tracePt t="46276" x="895350" y="3852863"/>
          <p14:tracePt t="46293" x="895350" y="3846513"/>
          <p14:tracePt t="46310" x="895350" y="3840163"/>
          <p14:tracePt t="46326" x="895350" y="3833813"/>
          <p14:tracePt t="46343" x="895350" y="3821113"/>
          <p14:tracePt t="46449" x="889000" y="3814763"/>
          <p14:tracePt t="46545" x="881063" y="3808413"/>
          <p14:tracePt t="46569" x="881063" y="3802063"/>
          <p14:tracePt t="46593" x="881063" y="3794125"/>
          <p14:tracePt t="46857" x="874713" y="3802063"/>
          <p14:tracePt t="46872" x="874713" y="3808413"/>
          <p14:tracePt t="46888" x="874713" y="3814763"/>
          <p14:tracePt t="46893" x="874713" y="3821113"/>
          <p14:tracePt t="46893" x="874713" y="3827463"/>
          <p14:tracePt t="46909" x="868363" y="3846513"/>
          <p14:tracePt t="46926" x="862013" y="3867150"/>
          <p14:tracePt t="46943" x="855663" y="3898900"/>
          <p14:tracePt t="46960" x="842963" y="3938588"/>
          <p14:tracePt t="46976" x="836613" y="3978275"/>
          <p14:tracePt t="46976" x="830263" y="4003675"/>
          <p14:tracePt t="46993" x="822325" y="4043363"/>
          <p14:tracePt t="47009" x="809625" y="4089400"/>
          <p14:tracePt t="47026" x="803275" y="4148138"/>
          <p14:tracePt t="47043" x="790575" y="4192588"/>
          <p14:tracePt t="47059" x="790575" y="4238625"/>
          <p14:tracePt t="47076" x="790575" y="4284663"/>
          <p14:tracePt t="47093" x="790575" y="4324350"/>
          <p14:tracePt t="47109" x="790575" y="4356100"/>
          <p14:tracePt t="47126" x="790575" y="4376738"/>
          <p14:tracePt t="47143" x="790575" y="4395788"/>
          <p14:tracePt t="47159" x="790575" y="4408488"/>
          <p14:tracePt t="47176" x="790575" y="4427538"/>
          <p14:tracePt t="47194" x="790575" y="4435475"/>
          <p14:tracePt t="49113" x="796925" y="4427538"/>
          <p14:tracePt t="49121" x="796925" y="4421188"/>
          <p14:tracePt t="49129" x="803275" y="4414838"/>
          <p14:tracePt t="49137" x="803275" y="4402138"/>
          <p14:tracePt t="49145" x="809625" y="4389438"/>
          <p14:tracePt t="49159" x="809625" y="4362450"/>
          <p14:tracePt t="49175" x="815975" y="4349750"/>
          <p14:tracePt t="49192" x="822325" y="4324350"/>
          <p14:tracePt t="49209" x="822325" y="4297363"/>
          <p14:tracePt t="49226" x="830263" y="4284663"/>
          <p14:tracePt t="49242" x="836613" y="4278313"/>
          <p14:tracePt t="49259" x="836613" y="4271963"/>
          <p14:tracePt t="49275" x="836613" y="4265613"/>
          <p14:tracePt t="49292" x="842963" y="4238625"/>
          <p14:tracePt t="49308" x="842963" y="4225925"/>
          <p14:tracePt t="49325" x="849313" y="4206875"/>
          <p14:tracePt t="49342" x="849313" y="4186238"/>
          <p14:tracePt t="49359" x="849313" y="4154488"/>
          <p14:tracePt t="49375" x="855663" y="4140200"/>
          <p14:tracePt t="49392" x="862013" y="4114800"/>
          <p14:tracePt t="49408" x="874713" y="4089400"/>
          <p14:tracePt t="49425" x="874713" y="4081463"/>
          <p14:tracePt t="49442" x="874713" y="4062413"/>
          <p14:tracePt t="49458" x="881063" y="4043363"/>
          <p14:tracePt t="49475" x="889000" y="4030663"/>
          <p14:tracePt t="49492" x="889000" y="4016375"/>
          <p14:tracePt t="49508" x="895350" y="3997325"/>
          <p14:tracePt t="49525" x="901700" y="3990975"/>
          <p14:tracePt t="49542" x="901700" y="3984625"/>
          <p14:tracePt t="50321" x="901700" y="3978275"/>
          <p14:tracePt t="50329" x="901700" y="3970338"/>
          <p14:tracePt t="50337" x="901700" y="3963988"/>
          <p14:tracePt t="50346" x="901700" y="3957638"/>
          <p14:tracePt t="50358" x="901700" y="3944938"/>
          <p14:tracePt t="50375" x="908050" y="3932238"/>
          <p14:tracePt t="50392" x="908050" y="3925888"/>
          <p14:tracePt t="50408" x="908050" y="3919538"/>
          <p14:tracePt t="50425" x="908050" y="3911600"/>
          <p14:tracePt t="50441" x="908050" y="3905250"/>
          <p14:tracePt t="50458" x="914400" y="3898900"/>
          <p14:tracePt t="50475" x="914400" y="3892550"/>
          <p14:tracePt t="50491" x="933450" y="3886200"/>
          <p14:tracePt t="50508" x="947738" y="3879850"/>
          <p14:tracePt t="50525" x="954088" y="3873500"/>
          <p14:tracePt t="50541" x="966788" y="3867150"/>
          <p14:tracePt t="50558" x="979488" y="3867150"/>
          <p14:tracePt t="50575" x="985838" y="3867150"/>
          <p14:tracePt t="50592" x="998538" y="3867150"/>
          <p14:tracePt t="50608" x="1019175" y="3867150"/>
          <p14:tracePt t="50625" x="1050925" y="3867150"/>
          <p14:tracePt t="50641" x="1077913" y="3867150"/>
          <p14:tracePt t="50658" x="1109663" y="3867150"/>
          <p14:tracePt t="50675" x="1143000" y="3867150"/>
          <p14:tracePt t="50691" x="1176338" y="3867150"/>
          <p14:tracePt t="50708" x="1214438" y="3860800"/>
          <p14:tracePt t="50725" x="1247775" y="3860800"/>
          <p14:tracePt t="50741" x="1273175" y="3860800"/>
          <p14:tracePt t="50758" x="1293813" y="3860800"/>
          <p14:tracePt t="50775" x="1306513" y="3860800"/>
          <p14:tracePt t="50993" x="1312863" y="3860800"/>
          <p14:tracePt t="51010" x="1331913" y="3860800"/>
          <p14:tracePt t="51010" x="1365250" y="3860800"/>
          <p14:tracePt t="51025" x="1397000" y="3860800"/>
          <p14:tracePt t="51042" x="1436688" y="3860800"/>
          <p14:tracePt t="51058" x="1463675" y="3867150"/>
          <p14:tracePt t="51075" x="1495425" y="3873500"/>
          <p14:tracePt t="51091" x="1528763" y="3873500"/>
          <p14:tracePt t="51108" x="1566863" y="3873500"/>
          <p14:tracePt t="51124" x="1600200" y="3873500"/>
          <p14:tracePt t="51141" x="1639888" y="3873500"/>
          <p14:tracePt t="51158" x="1677988" y="3873500"/>
          <p14:tracePt t="51175" x="1730375" y="3873500"/>
          <p14:tracePt t="51191" x="1789113" y="3873500"/>
          <p14:tracePt t="51208" x="1828800" y="3852863"/>
          <p14:tracePt t="51224" x="1841500" y="3833813"/>
          <p14:tracePt t="51241" x="1835150" y="3827463"/>
          <p14:tracePt t="51537" x="1828800" y="3827463"/>
          <p14:tracePt t="51553" x="1816100" y="3833813"/>
          <p14:tracePt t="51561" x="1809750" y="3833813"/>
          <p14:tracePt t="51567" x="1795463" y="3833813"/>
          <p14:tracePt t="51575" x="1776413" y="3840163"/>
          <p14:tracePt t="51591" x="1763713" y="3846513"/>
          <p14:tracePt t="51608" x="1757363" y="3846513"/>
          <p14:tracePt t="51665" x="1751013" y="3846513"/>
          <p14:tracePt t="51673" x="1744663" y="3846513"/>
          <p14:tracePt t="51681" x="1736725" y="3846513"/>
          <p14:tracePt t="51697" x="1736725" y="3852863"/>
          <p14:tracePt t="51708" x="1730375" y="3852863"/>
          <p14:tracePt t="51708" x="1724025" y="3860800"/>
          <p14:tracePt t="51724" x="1717675" y="3867150"/>
          <p14:tracePt t="51741" x="1711325" y="3867150"/>
          <p14:tracePt t="51757" x="1698625" y="3867150"/>
          <p14:tracePt t="51774" x="1692275" y="3867150"/>
          <p14:tracePt t="52049" x="1698625" y="3873500"/>
          <p14:tracePt t="52061" x="1711325" y="3873500"/>
          <p14:tracePt t="52062" x="1751013" y="3879850"/>
          <p14:tracePt t="52074" x="1789113" y="3886200"/>
          <p14:tracePt t="52091" x="1841500" y="3892550"/>
          <p14:tracePt t="52107" x="1893888" y="3898900"/>
          <p14:tracePt t="52124" x="1939925" y="3905250"/>
          <p14:tracePt t="52141" x="1973263" y="3905250"/>
          <p14:tracePt t="52157" x="2017713" y="3905250"/>
          <p14:tracePt t="52174" x="2070100" y="3911600"/>
          <p14:tracePt t="52191" x="2116138" y="3911600"/>
          <p14:tracePt t="52207" x="2181225" y="3911600"/>
          <p14:tracePt t="52224" x="2286000" y="3911600"/>
          <p14:tracePt t="52241" x="2363788" y="3911600"/>
          <p14:tracePt t="52257" x="2462213" y="3911600"/>
          <p14:tracePt t="52274" x="2566988" y="3911600"/>
          <p14:tracePt t="52291" x="2671763" y="3911600"/>
          <p14:tracePt t="52307" x="2776538" y="3911600"/>
          <p14:tracePt t="52324" x="2879725" y="3911600"/>
          <p14:tracePt t="52341" x="2978150" y="3911600"/>
          <p14:tracePt t="52357" x="3063875" y="3911600"/>
          <p14:tracePt t="52374" x="3148013" y="3911600"/>
          <p14:tracePt t="52391" x="3225800" y="3911600"/>
          <p14:tracePt t="52407" x="3305175" y="3911600"/>
          <p14:tracePt t="52424" x="3441700" y="3911600"/>
          <p14:tracePt t="52441" x="3546475" y="3911600"/>
          <p14:tracePt t="52457" x="3670300" y="3911600"/>
          <p14:tracePt t="52474" x="3775075" y="3911600"/>
          <p14:tracePt t="52491" x="3879850" y="3911600"/>
          <p14:tracePt t="52507" x="3984625" y="3911600"/>
          <p14:tracePt t="52524" x="4081463" y="3911600"/>
          <p14:tracePt t="52541" x="4179888" y="3911600"/>
          <p14:tracePt t="52557" x="4265613" y="3911600"/>
          <p14:tracePt t="52574" x="4356100" y="3911600"/>
          <p14:tracePt t="52591" x="4467225" y="3911600"/>
          <p14:tracePt t="52607" x="4572000" y="3911600"/>
          <p14:tracePt t="52624" x="4676775" y="3919538"/>
          <p14:tracePt t="52641" x="4846638" y="3919538"/>
          <p14:tracePt t="52657" x="4957763" y="3919538"/>
          <p14:tracePt t="52674" x="5062538" y="3925888"/>
          <p14:tracePt t="52691" x="5165725" y="3925888"/>
          <p14:tracePt t="52707" x="5264150" y="3925888"/>
          <p14:tracePt t="52724" x="5362575" y="3925888"/>
          <p14:tracePt t="52741" x="5440363" y="3925888"/>
          <p14:tracePt t="52757" x="5511800" y="3925888"/>
          <p14:tracePt t="52774" x="5570538" y="3932238"/>
          <p14:tracePt t="52791" x="5637213" y="3932238"/>
          <p14:tracePt t="52807" x="5708650" y="3932238"/>
          <p14:tracePt t="52824" x="5780088" y="3932238"/>
          <p14:tracePt t="52841" x="5891213" y="3932238"/>
          <p14:tracePt t="52857" x="5962650" y="3932238"/>
          <p14:tracePt t="52874" x="6042025" y="3932238"/>
          <p14:tracePt t="52890" x="6132513" y="3938588"/>
          <p14:tracePt t="52907" x="6211888" y="3938588"/>
          <p14:tracePt t="52924" x="6308725" y="3938588"/>
          <p14:tracePt t="52940" x="6400800" y="3938588"/>
          <p14:tracePt t="52957" x="6484938" y="3938588"/>
          <p14:tracePt t="52974" x="6545263" y="3938588"/>
          <p14:tracePt t="52991" x="6589713" y="3938588"/>
          <p14:tracePt t="53007" x="6610350" y="3938588"/>
          <p14:tracePt t="53024" x="6623050" y="3938588"/>
          <p14:tracePt t="53040" x="6635750" y="3938588"/>
          <p14:tracePt t="53057" x="6642100" y="3938588"/>
          <p14:tracePt t="53074" x="6648450" y="3938588"/>
          <p14:tracePt t="56009" x="6642100" y="3938588"/>
          <p14:tracePt t="56025" x="6635750" y="3938588"/>
          <p14:tracePt t="56049" x="6629400" y="3932238"/>
          <p14:tracePt t="56065" x="6616700" y="3932238"/>
          <p14:tracePt t="56073" x="6604000" y="3932238"/>
          <p14:tracePt t="56081" x="6577013" y="3932238"/>
          <p14:tracePt t="56089" x="6545263" y="3932238"/>
          <p14:tracePt t="56106" x="6505575" y="3932238"/>
          <p14:tracePt t="56122" x="6459538" y="3932238"/>
          <p14:tracePt t="56139" x="6400800" y="3932238"/>
          <p14:tracePt t="56156" x="6329363" y="3938588"/>
          <p14:tracePt t="56172" x="6237288" y="3938588"/>
          <p14:tracePt t="56189" x="6126163" y="3938588"/>
          <p14:tracePt t="56206" x="5989638" y="3938588"/>
          <p14:tracePt t="56223" x="5807075" y="3938588"/>
          <p14:tracePt t="56240" x="5622925" y="3938588"/>
          <p14:tracePt t="56257" x="5434013" y="3938588"/>
          <p14:tracePt t="56273" x="5153025" y="3944938"/>
          <p14:tracePt t="56290" x="4989513" y="3951288"/>
          <p14:tracePt t="56307" x="4826000" y="3970338"/>
          <p14:tracePt t="56323" x="4630738" y="3984625"/>
          <p14:tracePt t="56340" x="4467225" y="3984625"/>
          <p14:tracePt t="56357" x="4303713" y="3984625"/>
          <p14:tracePt t="56373" x="4140200" y="3990975"/>
          <p14:tracePt t="56390" x="3978275" y="3990975"/>
          <p14:tracePt t="56407" x="3827463" y="4003675"/>
          <p14:tracePt t="56423" x="3697288" y="4010025"/>
          <p14:tracePt t="56440" x="3540125" y="4010025"/>
          <p14:tracePt t="56457" x="3376613" y="4016375"/>
          <p14:tracePt t="56457" x="3298825" y="4016375"/>
          <p14:tracePt t="56474" x="3148013" y="4016375"/>
          <p14:tracePt t="56490" x="3017838" y="4022725"/>
          <p14:tracePt t="56507" x="2873375" y="4022725"/>
          <p14:tracePt t="56523" x="2749550" y="4022725"/>
          <p14:tracePt t="56540" x="2644775" y="4022725"/>
          <p14:tracePt t="56557" x="2566988" y="4022725"/>
          <p14:tracePt t="56573" x="2508250" y="4022725"/>
          <p14:tracePt t="56590" x="2474913" y="4022725"/>
          <p14:tracePt t="56607" x="2449513" y="4022725"/>
          <p14:tracePt t="56623" x="2422525" y="4022725"/>
          <p14:tracePt t="56640" x="2390775" y="4022725"/>
          <p14:tracePt t="56657" x="2351088" y="4016375"/>
          <p14:tracePt t="56673" x="2273300" y="4016375"/>
          <p14:tracePt t="56690" x="2246313" y="4016375"/>
          <p14:tracePt t="56707" x="2227263" y="4016375"/>
          <p14:tracePt t="57929" x="2220913" y="4016375"/>
          <p14:tracePt t="57945" x="2208213" y="4016375"/>
          <p14:tracePt t="57953" x="2193925" y="4016375"/>
          <p14:tracePt t="57961" x="2181225" y="4010025"/>
          <p14:tracePt t="57969" x="2162175" y="4010025"/>
          <p14:tracePt t="57973" x="2109788" y="4010025"/>
          <p14:tracePt t="57990" x="2057400" y="4010025"/>
          <p14:tracePt t="58006" x="2024063" y="4010025"/>
          <p14:tracePt t="58023" x="1992313" y="4010025"/>
          <p14:tracePt t="58040" x="1965325" y="4010025"/>
          <p14:tracePt t="58056" x="1958975" y="4010025"/>
          <p14:tracePt t="58073" x="1946275" y="4010025"/>
          <p14:tracePt t="58089" x="1933575" y="4010025"/>
          <p14:tracePt t="58106" x="1927225" y="4010025"/>
          <p14:tracePt t="58123" x="1906588" y="4010025"/>
          <p14:tracePt t="58139" x="1893888" y="4003675"/>
          <p14:tracePt t="58156" x="1868488" y="4003675"/>
          <p14:tracePt t="58173" x="1847850" y="4003675"/>
          <p14:tracePt t="58189" x="1822450" y="4003675"/>
          <p14:tracePt t="58206" x="1809750" y="4003675"/>
          <p14:tracePt t="58223" x="1795463" y="4003675"/>
          <p14:tracePt t="58239" x="1789113" y="4003675"/>
          <p14:tracePt t="58457" x="1789113" y="3997325"/>
          <p14:tracePt t="58465" x="1795463" y="3990975"/>
          <p14:tracePt t="58474" x="1803400" y="3990975"/>
          <p14:tracePt t="58474" x="1803400" y="3984625"/>
          <p14:tracePt t="58489" x="1822450" y="3978275"/>
          <p14:tracePt t="58506" x="1828800" y="3963988"/>
          <p14:tracePt t="58545" x="1835150" y="3957638"/>
          <p14:tracePt t="58569" x="1835150" y="3951288"/>
          <p14:tracePt t="58577" x="1835150" y="3944938"/>
          <p14:tracePt t="58657" x="1835150" y="3938588"/>
          <p14:tracePt t="58673" x="1828800" y="3938588"/>
          <p14:tracePt t="58694" x="1822450" y="3938588"/>
          <p14:tracePt t="59329" x="1816100" y="3932238"/>
          <p14:tracePt t="59337" x="1809750" y="3932238"/>
          <p14:tracePt t="59345" x="1795463" y="3925888"/>
          <p14:tracePt t="59377" x="1789113" y="3925888"/>
          <p14:tracePt t="59393" x="1782763" y="3925888"/>
          <p14:tracePt t="59441" x="1776413" y="3925888"/>
          <p14:tracePt t="59449" x="1776413" y="3919538"/>
          <p14:tracePt t="59473" x="1770063" y="3919538"/>
          <p14:tracePt t="61233" x="1776413" y="3919538"/>
          <p14:tracePt t="61241" x="1782763" y="3919538"/>
          <p14:tracePt t="61249" x="1795463" y="3919538"/>
          <p14:tracePt t="61257" x="1822450" y="3919538"/>
          <p14:tracePt t="61272" x="1868488" y="3919538"/>
          <p14:tracePt t="61288" x="1900238" y="3919538"/>
          <p14:tracePt t="61305" x="1933575" y="3919538"/>
          <p14:tracePt t="61321" x="1952625" y="3919538"/>
          <p14:tracePt t="61338" x="1973263" y="3919538"/>
          <p14:tracePt t="61355" x="2005013" y="3919538"/>
          <p14:tracePt t="61372" x="2044700" y="3919538"/>
          <p14:tracePt t="61388" x="2082800" y="3919538"/>
          <p14:tracePt t="61405" x="2116138" y="3919538"/>
          <p14:tracePt t="61422" x="2155825" y="3919538"/>
          <p14:tracePt t="61438" x="2193925" y="3919538"/>
          <p14:tracePt t="61455" x="2233613" y="3919538"/>
          <p14:tracePt t="61472" x="2292350" y="3919538"/>
          <p14:tracePt t="61488" x="2370138" y="3919538"/>
          <p14:tracePt t="61505" x="2501900" y="3911600"/>
          <p14:tracePt t="61522" x="2606675" y="3911600"/>
          <p14:tracePt t="61538" x="2690813" y="3905250"/>
          <p14:tracePt t="61555" x="2795588" y="3905250"/>
          <p14:tracePt t="61572" x="2887663" y="3905250"/>
          <p14:tracePt t="61588" x="2978150" y="3905250"/>
          <p14:tracePt t="61605" x="3063875" y="3905250"/>
          <p14:tracePt t="61621" x="3141663" y="3905250"/>
          <p14:tracePt t="61638" x="3213100" y="3905250"/>
          <p14:tracePt t="61655" x="3278188" y="3905250"/>
          <p14:tracePt t="61671" x="3324225" y="3905250"/>
          <p14:tracePt t="61688" x="3351213" y="3905250"/>
          <p14:tracePt t="61705" x="3357563" y="3905250"/>
          <p14:tracePt t="63665" x="3376613" y="3898900"/>
          <p14:tracePt t="63673" x="3409950" y="3898900"/>
          <p14:tracePt t="63679" x="3454400" y="3898900"/>
          <p14:tracePt t="63687" x="3533775" y="3898900"/>
          <p14:tracePt t="63704" x="3632200" y="3898900"/>
          <p14:tracePt t="63721" x="3756025" y="3898900"/>
          <p14:tracePt t="63737" x="3827463" y="3898900"/>
          <p14:tracePt t="63754" x="3873500" y="3898900"/>
          <p14:tracePt t="63770" x="3925888" y="3898900"/>
          <p14:tracePt t="63787" x="3970338" y="3898900"/>
          <p14:tracePt t="63804" x="4037013" y="3898900"/>
          <p14:tracePt t="63821" x="4095750" y="3898900"/>
          <p14:tracePt t="63837" x="4173538" y="3898900"/>
          <p14:tracePt t="63854" x="4251325" y="3898900"/>
          <p14:tracePt t="63870" x="4337050" y="3898900"/>
          <p14:tracePt t="63887" x="4402138" y="3898900"/>
          <p14:tracePt t="63904" x="4467225" y="3898900"/>
          <p14:tracePt t="63921" x="4506913" y="3898900"/>
          <p14:tracePt t="63937" x="4525963" y="3898900"/>
          <p14:tracePt t="64961" x="4532313" y="3898900"/>
          <p14:tracePt t="64969" x="4546600" y="3898900"/>
          <p14:tracePt t="64977" x="4578350" y="3898900"/>
          <p14:tracePt t="64985" x="4618038" y="3898900"/>
          <p14:tracePt t="64993" x="4689475" y="3898900"/>
          <p14:tracePt t="65003" x="4787900" y="3905250"/>
          <p14:tracePt t="65020" x="4878388" y="3905250"/>
          <p14:tracePt t="65037" x="4983163" y="3905250"/>
          <p14:tracePt t="65053" x="5075238" y="3911600"/>
          <p14:tracePt t="65070" x="5192713" y="3911600"/>
          <p14:tracePt t="65087" x="5335588" y="3911600"/>
          <p14:tracePt t="65103" x="5486400" y="3919538"/>
          <p14:tracePt t="65120" x="5643563" y="3925888"/>
          <p14:tracePt t="65137" x="5832475" y="3932238"/>
          <p14:tracePt t="65153" x="5918200" y="3932238"/>
          <p14:tracePt t="65170" x="5937250" y="3932238"/>
          <p14:tracePt t="66617" x="5930900" y="3932238"/>
          <p14:tracePt t="66625" x="5924550" y="3932238"/>
          <p14:tracePt t="66673" x="5918200" y="3932238"/>
          <p14:tracePt t="67017" x="5918200" y="3938588"/>
          <p14:tracePt t="67025" x="5910263" y="3938588"/>
          <p14:tracePt t="67049" x="5903913" y="3938588"/>
          <p14:tracePt t="67057" x="5897563" y="3938588"/>
          <p14:tracePt t="67065" x="5897563" y="3944938"/>
          <p14:tracePt t="67089" x="5891213" y="3944938"/>
          <p14:tracePt t="67105" x="5884863" y="3944938"/>
          <p14:tracePt t="67119" x="5884863" y="3951288"/>
          <p14:tracePt t="67119" x="5865813" y="3957638"/>
          <p14:tracePt t="67136" x="5845175" y="3963988"/>
          <p14:tracePt t="67153" x="5799138" y="3984625"/>
          <p14:tracePt t="67169" x="5748338" y="4016375"/>
          <p14:tracePt t="67186" x="5695950" y="4043363"/>
          <p14:tracePt t="67202" x="5637213" y="4068763"/>
          <p14:tracePt t="67219" x="5578475" y="4095750"/>
          <p14:tracePt t="67236" x="5526088" y="4102100"/>
          <p14:tracePt t="67253" x="5492750" y="4114800"/>
          <p14:tracePt t="67270" x="5467350" y="4114800"/>
          <p14:tracePt t="67287" x="5453063" y="4121150"/>
          <p14:tracePt t="67303" x="5440363" y="4121150"/>
          <p14:tracePt t="67320" x="5434013" y="4121150"/>
          <p14:tracePt t="67336" x="5414963" y="4121150"/>
          <p14:tracePt t="67353" x="5368925" y="4114800"/>
          <p14:tracePt t="67369" x="5276850" y="4114800"/>
          <p14:tracePt t="67386" x="5180013" y="4114800"/>
          <p14:tracePt t="67402" x="5068888" y="4121150"/>
          <p14:tracePt t="67419" x="4970463" y="4121150"/>
          <p14:tracePt t="67436" x="4872038" y="4121150"/>
          <p14:tracePt t="67452" x="4826000" y="4140200"/>
          <p14:tracePt t="67469" x="4794250" y="4167188"/>
          <p14:tracePt t="67486" x="4781550" y="4173538"/>
          <p14:tracePt t="67502" x="4767263" y="4179888"/>
          <p14:tracePt t="67519" x="4760913" y="4186238"/>
          <p14:tracePt t="67641" x="4760913" y="4179888"/>
          <p14:tracePt t="67665" x="4760913" y="4173538"/>
          <p14:tracePt t="67689" x="4767263" y="4167188"/>
          <p14:tracePt t="67713" x="4767263" y="4148138"/>
          <p14:tracePt t="67721" x="4775200" y="4140200"/>
          <p14:tracePt t="67729" x="4781550" y="4133850"/>
          <p14:tracePt t="67738" x="4787900" y="4127500"/>
          <p14:tracePt t="67752" x="4806950" y="4127500"/>
          <p14:tracePt t="67769" x="4813300" y="4127500"/>
          <p14:tracePt t="67786" x="4826000" y="4127500"/>
          <p14:tracePt t="67873" x="4826000" y="4133850"/>
          <p14:tracePt t="67881" x="4833938" y="4140200"/>
          <p14:tracePt t="67897" x="4833938" y="4148138"/>
          <p14:tracePt t="67905" x="4833938" y="4154488"/>
          <p14:tracePt t="67919" x="4833938" y="4167188"/>
          <p14:tracePt t="67935" x="4833938" y="4173538"/>
          <p14:tracePt t="67936" x="4833938" y="4186238"/>
          <p14:tracePt t="67952" x="4826000" y="4198938"/>
          <p14:tracePt t="67952" x="4819650" y="4213225"/>
          <p14:tracePt t="67969" x="4800600" y="4232275"/>
          <p14:tracePt t="67986" x="4781550" y="4251325"/>
          <p14:tracePt t="68002" x="4775200" y="4259263"/>
          <p14:tracePt t="68019" x="4767263" y="4265613"/>
          <p14:tracePt t="68145" x="4767263" y="4251325"/>
          <p14:tracePt t="68153" x="4775200" y="4251325"/>
          <p14:tracePt t="68169" x="4794250" y="4232275"/>
          <p14:tracePt t="68169" x="4813300" y="4219575"/>
          <p14:tracePt t="68185" x="4840288" y="4192588"/>
          <p14:tracePt t="68202" x="4840288" y="4173538"/>
          <p14:tracePt t="68219" x="4852988" y="4160838"/>
          <p14:tracePt t="68235" x="4852988" y="4148138"/>
          <p14:tracePt t="68252" x="4846638" y="4127500"/>
          <p14:tracePt t="68269" x="4833938" y="4102100"/>
          <p14:tracePt t="68285" x="4833938" y="4081463"/>
          <p14:tracePt t="68302" x="4819650" y="4075113"/>
          <p14:tracePt t="68319" x="4813300" y="4075113"/>
          <p14:tracePt t="68335" x="4806950" y="4068763"/>
          <p14:tracePt t="68609" x="4813300" y="4068763"/>
          <p14:tracePt t="68631" x="4819650" y="4068763"/>
          <p14:tracePt t="68641" x="4813300" y="4075113"/>
          <p14:tracePt t="68649" x="4819650" y="4081463"/>
          <p14:tracePt t="68657" x="4826000" y="4089400"/>
          <p14:tracePt t="68669" x="4840288" y="4102100"/>
          <p14:tracePt t="68685" x="4840288" y="4108450"/>
          <p14:tracePt t="68702" x="4846638" y="4133850"/>
          <p14:tracePt t="68719" x="4846638" y="4148138"/>
          <p14:tracePt t="68735" x="4846638" y="4173538"/>
          <p14:tracePt t="68752" x="4846638" y="4198938"/>
          <p14:tracePt t="68769" x="4840288" y="4225925"/>
          <p14:tracePt t="68785" x="4840288" y="4238625"/>
          <p14:tracePt t="68802" x="4826000" y="4251325"/>
          <p14:tracePt t="68818" x="4813300" y="4265613"/>
          <p14:tracePt t="68835" x="4806950" y="4271963"/>
          <p14:tracePt t="68852" x="4806950" y="4278313"/>
          <p14:tracePt t="73768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6.14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1776413"/>
            <a:ext cx="8239125" cy="321786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 lvl="1"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sum = 0;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sum = sum + I;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8677275" cy="8175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Write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</a:t>
            </a:r>
            <a:r>
              <a:rPr lang="en-US" dirty="0" smtClean="0"/>
              <a:t> loop that computes the sum of the integers from 1 to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of all odd numbers between a and b inclusive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628170"/>
              </p:ext>
            </p:extLst>
          </p:nvPr>
        </p:nvGraphicFramePr>
        <p:xfrm>
          <a:off x="1377696" y="1397000"/>
          <a:ext cx="6096000" cy="259588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1208" y="4261104"/>
            <a:ext cx="695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are struggling with the logic you may find it helpful to go from a table where you did the work to your code.  So here I have done a=10 and b=15. Of course I also want to keep track of sum so it is fairly obvious I need that as a column in my table.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9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443" x="6824663" y="522288"/>
          <p14:tracePt t="18587" x="6832600" y="522288"/>
          <p14:tracePt t="18596" x="6851650" y="522288"/>
          <p14:tracePt t="18603" x="6877050" y="522288"/>
          <p14:tracePt t="18604" x="6904038" y="522288"/>
          <p14:tracePt t="18617" x="6969125" y="522288"/>
          <p14:tracePt t="18634" x="7027863" y="522288"/>
          <p14:tracePt t="18650" x="7061200" y="522288"/>
          <p14:tracePt t="18667" x="7067550" y="522288"/>
          <p14:tracePt t="19035" x="7067550" y="528638"/>
          <p14:tracePt t="19043" x="7067550" y="534988"/>
          <p14:tracePt t="19051" x="7067550" y="549275"/>
          <p14:tracePt t="19058" x="7067550" y="568325"/>
          <p14:tracePt t="19067" x="7080250" y="593725"/>
          <p14:tracePt t="19084" x="7099300" y="608013"/>
          <p14:tracePt t="19100" x="7119938" y="620713"/>
          <p14:tracePt t="19117" x="7164388" y="627063"/>
          <p14:tracePt t="19134" x="7204075" y="639763"/>
          <p14:tracePt t="19150" x="7281863" y="646113"/>
          <p14:tracePt t="19167" x="7386638" y="646113"/>
          <p14:tracePt t="19184" x="7485063" y="646113"/>
          <p14:tracePt t="19200" x="7569200" y="646113"/>
          <p14:tracePt t="19217" x="7667625" y="646113"/>
          <p14:tracePt t="19234" x="7759700" y="646113"/>
          <p14:tracePt t="19250" x="7850188" y="646113"/>
          <p14:tracePt t="19267" x="7902575" y="639763"/>
          <p14:tracePt t="19284" x="7929563" y="633413"/>
          <p14:tracePt t="19300" x="7961313" y="627063"/>
          <p14:tracePt t="19317" x="7988300" y="627063"/>
          <p14:tracePt t="19333" x="8026400" y="620713"/>
          <p14:tracePt t="19350" x="8066088" y="620713"/>
          <p14:tracePt t="19367" x="8085138" y="620713"/>
          <p14:tracePt t="19384" x="8099425" y="620713"/>
          <p14:tracePt t="19400" x="8105775" y="620713"/>
          <p14:tracePt t="20235" x="8099425" y="620713"/>
          <p14:tracePt t="20243" x="8093075" y="620713"/>
          <p14:tracePt t="20251" x="8078788" y="620713"/>
          <p14:tracePt t="20252" x="8047038" y="620713"/>
          <p14:tracePt t="20267" x="8007350" y="620713"/>
          <p14:tracePt t="20283" x="7981950" y="620713"/>
          <p14:tracePt t="20300" x="7942263" y="620713"/>
          <p14:tracePt t="20317" x="7916863" y="620713"/>
          <p14:tracePt t="20333" x="7889875" y="620713"/>
          <p14:tracePt t="20350" x="7877175" y="620713"/>
          <p14:tracePt t="20366" x="7856538" y="620713"/>
          <p14:tracePt t="20383" x="7843838" y="620713"/>
          <p14:tracePt t="20400" x="7831138" y="627063"/>
          <p14:tracePt t="20416" x="7824788" y="627063"/>
          <p14:tracePt t="20433" x="7812088" y="627063"/>
          <p14:tracePt t="20450" x="7797800" y="627063"/>
          <p14:tracePt t="20467" x="7778750" y="627063"/>
          <p14:tracePt t="20483" x="7759700" y="627063"/>
          <p14:tracePt t="20500" x="7747000" y="627063"/>
          <p14:tracePt t="20516" x="7720013" y="627063"/>
          <p14:tracePt t="20533" x="7688263" y="627063"/>
          <p14:tracePt t="20550" x="7661275" y="633413"/>
          <p14:tracePt t="20566" x="7615238" y="633413"/>
          <p14:tracePt t="20583" x="7562850" y="633413"/>
          <p14:tracePt t="20600" x="7497763" y="639763"/>
          <p14:tracePt t="20616" x="7445375" y="639763"/>
          <p14:tracePt t="20633" x="7392988" y="646113"/>
          <p14:tracePt t="20650" x="7334250" y="660400"/>
          <p14:tracePt t="20666" x="7216775" y="673100"/>
          <p14:tracePt t="20683" x="7151688" y="679450"/>
          <p14:tracePt t="20700" x="7073900" y="692150"/>
          <p14:tracePt t="20716" x="6981825" y="704850"/>
          <p14:tracePt t="20733" x="6883400" y="719138"/>
          <p14:tracePt t="20750" x="6786563" y="725488"/>
          <p14:tracePt t="20766" x="6681788" y="725488"/>
          <p14:tracePt t="20783" x="6564313" y="731838"/>
          <p14:tracePt t="20800" x="6446838" y="731838"/>
          <p14:tracePt t="20816" x="6316663" y="738188"/>
          <p14:tracePt t="20833" x="6165850" y="738188"/>
          <p14:tracePt t="20850" x="6008688" y="738188"/>
          <p14:tracePt t="20866" x="5813425" y="738188"/>
          <p14:tracePt t="20883" x="5689600" y="738188"/>
          <p14:tracePt t="20900" x="5564188" y="738188"/>
          <p14:tracePt t="20916" x="5461000" y="738188"/>
          <p14:tracePt t="20933" x="5356225" y="738188"/>
          <p14:tracePt t="20950" x="5270500" y="744538"/>
          <p14:tracePt t="20966" x="5180013" y="744538"/>
          <p14:tracePt t="20983" x="5081588" y="744538"/>
          <p14:tracePt t="20999" x="5022850" y="744538"/>
          <p14:tracePt t="21016" x="4964113" y="744538"/>
          <p14:tracePt t="21033" x="4937125" y="744538"/>
          <p14:tracePt t="21050" x="4924425" y="744538"/>
          <p14:tracePt t="24741" x="4930775" y="744538"/>
          <p14:tracePt t="24748" x="4957763" y="744538"/>
          <p14:tracePt t="24756" x="5062538" y="744538"/>
          <p14:tracePt t="24769" x="5205413" y="744538"/>
          <p14:tracePt t="24783" x="5381625" y="744538"/>
          <p14:tracePt t="24800" x="5597525" y="744538"/>
          <p14:tracePt t="24817" x="5780088" y="744538"/>
          <p14:tracePt t="24833" x="5956300" y="725488"/>
          <p14:tracePt t="24850" x="6132513" y="725488"/>
          <p14:tracePt t="24867" x="6302375" y="719138"/>
          <p14:tracePt t="24883" x="6472238" y="719138"/>
          <p14:tracePt t="24900" x="6713538" y="719138"/>
          <p14:tracePt t="24917" x="6845300" y="719138"/>
          <p14:tracePt t="24933" x="6956425" y="725488"/>
          <p14:tracePt t="24950" x="7046913" y="725488"/>
          <p14:tracePt t="24967" x="7099300" y="725488"/>
          <p14:tracePt t="24983" x="7132638" y="725488"/>
          <p14:tracePt t="25000" x="7138988" y="725488"/>
          <p14:tracePt t="25017" x="7158038" y="725488"/>
          <p14:tracePt t="25033" x="7185025" y="725488"/>
          <p14:tracePt t="25050" x="7210425" y="725488"/>
          <p14:tracePt t="25067" x="7262813" y="719138"/>
          <p14:tracePt t="25083" x="7327900" y="719138"/>
          <p14:tracePt t="25100" x="7466013" y="719138"/>
          <p14:tracePt t="25117" x="7543800" y="719138"/>
          <p14:tracePt t="25133" x="7596188" y="719138"/>
          <p14:tracePt t="25150" x="7615238" y="719138"/>
          <p14:tracePt t="25212" x="7608888" y="719138"/>
          <p14:tracePt t="25228" x="7602538" y="719138"/>
          <p14:tracePt t="25234" x="7569200" y="719138"/>
          <p14:tracePt t="25250" x="7466013" y="704850"/>
          <p14:tracePt t="25267" x="7334250" y="698500"/>
          <p14:tracePt t="25283" x="7164388" y="692150"/>
          <p14:tracePt t="25300" x="6923088" y="692150"/>
          <p14:tracePt t="25317" x="6792913" y="692150"/>
          <p14:tracePt t="25333" x="6734175" y="692150"/>
          <p14:tracePt t="25350" x="6727825" y="692150"/>
          <p14:tracePt t="25397" x="6734175" y="692150"/>
          <p14:tracePt t="25405" x="6759575" y="692150"/>
          <p14:tracePt t="25412" x="6805613" y="692150"/>
          <p14:tracePt t="25420" x="6942138" y="692150"/>
          <p14:tracePt t="25433" x="7119938" y="692150"/>
          <p14:tracePt t="25450" x="7289800" y="698500"/>
          <p14:tracePt t="25466" x="7485063" y="698500"/>
          <p14:tracePt t="25483" x="7661275" y="698500"/>
          <p14:tracePt t="25500" x="7812088" y="698500"/>
          <p14:tracePt t="25516" x="7883525" y="698500"/>
          <p14:tracePt t="25572" x="7883525" y="692150"/>
          <p14:tracePt t="25580" x="7870825" y="692150"/>
          <p14:tracePt t="25588" x="7818438" y="692150"/>
          <p14:tracePt t="25600" x="7694613" y="673100"/>
          <p14:tracePt t="25616" x="7510463" y="652463"/>
          <p14:tracePt t="25633" x="7275513" y="627063"/>
          <p14:tracePt t="25650" x="6994525" y="587375"/>
          <p14:tracePt t="25666" x="6818313" y="581025"/>
          <p14:tracePt t="25683" x="6669088" y="581025"/>
          <p14:tracePt t="25700" x="6610350" y="581025"/>
          <p14:tracePt t="25764" x="6616700" y="581025"/>
          <p14:tracePt t="25772" x="6642100" y="581025"/>
          <p14:tracePt t="25780" x="6694488" y="587375"/>
          <p14:tracePt t="25788" x="6818313" y="601663"/>
          <p14:tracePt t="25800" x="6975475" y="620713"/>
          <p14:tracePt t="25816" x="7178675" y="627063"/>
          <p14:tracePt t="25833" x="7419975" y="639763"/>
          <p14:tracePt t="25850" x="7680325" y="652463"/>
          <p14:tracePt t="25866" x="7843838" y="652463"/>
          <p14:tracePt t="25883" x="7948613" y="652463"/>
          <p14:tracePt t="25900" x="7988300" y="652463"/>
          <p14:tracePt t="25916" x="7994650" y="652463"/>
          <p14:tracePt t="26621" x="7981950" y="652463"/>
          <p14:tracePt t="26636" x="7975600" y="652463"/>
          <p14:tracePt t="26644" x="7954963" y="652463"/>
          <p14:tracePt t="26652" x="7935913" y="652463"/>
          <p14:tracePt t="26666" x="7908925" y="652463"/>
          <p14:tracePt t="26683" x="7877175" y="652463"/>
          <p14:tracePt t="26699" x="7856538" y="652463"/>
          <p14:tracePt t="26716" x="7837488" y="652463"/>
          <p14:tracePt t="26733" x="7824788" y="652463"/>
          <p14:tracePt t="27116" x="7818438" y="652463"/>
          <p14:tracePt t="27124" x="7797800" y="652463"/>
          <p14:tracePt t="27132" x="7772400" y="652463"/>
          <p14:tracePt t="27140" x="7700963" y="652463"/>
          <p14:tracePt t="27149" x="7608888" y="652463"/>
          <p14:tracePt t="27166" x="7478713" y="660400"/>
          <p14:tracePt t="27182" x="7321550" y="660400"/>
          <p14:tracePt t="27199" x="7126288" y="660400"/>
          <p14:tracePt t="27216" x="6910388" y="679450"/>
          <p14:tracePt t="27232" x="6675438" y="679450"/>
          <p14:tracePt t="27249" x="6426200" y="679450"/>
          <p14:tracePt t="27266" x="6153150" y="679450"/>
          <p14:tracePt t="27282" x="5897563" y="685800"/>
          <p14:tracePt t="27299" x="5649913" y="685800"/>
          <p14:tracePt t="27316" x="5218113" y="685800"/>
          <p14:tracePt t="27332" x="4989513" y="685800"/>
          <p14:tracePt t="27349" x="4716463" y="692150"/>
          <p14:tracePt t="27366" x="4421188" y="685800"/>
          <p14:tracePt t="27383" x="4173538" y="685800"/>
          <p14:tracePt t="27399" x="3919538" y="685800"/>
          <p14:tracePt t="27416" x="3697288" y="692150"/>
          <p14:tracePt t="27432" x="3500438" y="725488"/>
          <p14:tracePt t="27449" x="3305175" y="738188"/>
          <p14:tracePt t="27466" x="3095625" y="769938"/>
          <p14:tracePt t="27482" x="2873375" y="777875"/>
          <p14:tracePt t="27499" x="2690813" y="796925"/>
          <p14:tracePt t="27516" x="2514600" y="815975"/>
          <p14:tracePt t="27532" x="2233613" y="842963"/>
          <p14:tracePt t="27549" x="2057400" y="868363"/>
          <p14:tracePt t="27566" x="1868488" y="895350"/>
          <p14:tracePt t="27582" x="1711325" y="927100"/>
          <p14:tracePt t="27599" x="1560513" y="947738"/>
          <p14:tracePt t="27616" x="1423988" y="979488"/>
          <p14:tracePt t="27632" x="1279525" y="1019175"/>
          <p14:tracePt t="27649" x="1162050" y="1044575"/>
          <p14:tracePt t="27666" x="1050925" y="1077913"/>
          <p14:tracePt t="27682" x="960438" y="1123950"/>
          <p14:tracePt t="27699" x="889000" y="1162050"/>
          <p14:tracePt t="27716" x="842963" y="1189038"/>
          <p14:tracePt t="27732" x="777875" y="1254125"/>
          <p14:tracePt t="27749" x="731838" y="1300163"/>
          <p14:tracePt t="27765" x="692150" y="1358900"/>
          <p14:tracePt t="27783" x="666750" y="1390650"/>
          <p14:tracePt t="27800" x="652463" y="1430338"/>
          <p14:tracePt t="27816" x="639763" y="1449388"/>
          <p14:tracePt t="27833" x="633413" y="1476375"/>
          <p14:tracePt t="27849" x="627063" y="1495425"/>
          <p14:tracePt t="27865" x="627063" y="1522413"/>
          <p14:tracePt t="27882" x="627063" y="1541463"/>
          <p14:tracePt t="27899" x="627063" y="1566863"/>
          <p14:tracePt t="27916" x="608013" y="1619250"/>
          <p14:tracePt t="27932" x="608013" y="1658938"/>
          <p14:tracePt t="27949" x="601663" y="1717675"/>
          <p14:tracePt t="27966" x="601663" y="1789113"/>
          <p14:tracePt t="27982" x="581025" y="1847850"/>
          <p14:tracePt t="27999" x="555625" y="1900238"/>
          <p14:tracePt t="28015" x="555625" y="1933575"/>
          <p14:tracePt t="28032" x="555625" y="1958975"/>
          <p14:tracePt t="28049" x="574675" y="1965325"/>
          <p14:tracePt t="28066" x="614363" y="1973263"/>
          <p14:tracePt t="28082" x="692150" y="1973263"/>
          <p14:tracePt t="28099" x="796925" y="1973263"/>
          <p14:tracePt t="28116" x="862013" y="1965325"/>
          <p14:tracePt t="28132" x="874713" y="1952625"/>
          <p14:tracePt t="28460" x="862013" y="1952625"/>
          <p14:tracePt t="28465" x="855663" y="1946275"/>
          <p14:tracePt t="28482" x="836613" y="1927225"/>
          <p14:tracePt t="28483" x="809625" y="1912938"/>
          <p14:tracePt t="28524" x="803275" y="1912938"/>
          <p14:tracePt t="28531" x="803275" y="1906588"/>
          <p14:tracePt t="29140" x="796925" y="1906588"/>
          <p14:tracePt t="29148" x="796925" y="1912938"/>
          <p14:tracePt t="29165" x="796925" y="1920875"/>
          <p14:tracePt t="29166" x="803275" y="1933575"/>
          <p14:tracePt t="29182" x="803275" y="1939925"/>
          <p14:tracePt t="29198" x="809625" y="1946275"/>
          <p14:tracePt t="29215" x="830263" y="1965325"/>
          <p14:tracePt t="29232" x="849313" y="1979613"/>
          <p14:tracePt t="29248" x="868363" y="1992313"/>
          <p14:tracePt t="29265" x="901700" y="2005013"/>
          <p14:tracePt t="29282" x="939800" y="2017713"/>
          <p14:tracePt t="29298" x="979488" y="2032000"/>
          <p14:tracePt t="29315" x="1019175" y="2032000"/>
          <p14:tracePt t="29332" x="1090613" y="2044700"/>
          <p14:tracePt t="29348" x="1149350" y="2044700"/>
          <p14:tracePt t="29365" x="1208088" y="2044700"/>
          <p14:tracePt t="29382" x="1241425" y="2044700"/>
          <p14:tracePt t="29399" x="1273175" y="2044700"/>
          <p14:tracePt t="29415" x="1287463" y="2044700"/>
          <p14:tracePt t="29540" x="1293813" y="2044700"/>
          <p14:tracePt t="29564" x="1300163" y="2051050"/>
          <p14:tracePt t="29572" x="1306513" y="2051050"/>
          <p14:tracePt t="29588" x="1312863" y="2051050"/>
          <p14:tracePt t="29589" x="1331913" y="2057400"/>
          <p14:tracePt t="29598" x="1365250" y="2063750"/>
          <p14:tracePt t="29615" x="1384300" y="2076450"/>
          <p14:tracePt t="29631" x="1411288" y="2082800"/>
          <p14:tracePt t="29648" x="1423988" y="2082800"/>
          <p14:tracePt t="29665" x="1443038" y="2082800"/>
          <p14:tracePt t="29681" x="1463675" y="2082800"/>
          <p14:tracePt t="29698" x="1476375" y="2082800"/>
          <p14:tracePt t="29715" x="1501775" y="2082800"/>
          <p14:tracePt t="29732" x="1535113" y="2082800"/>
          <p14:tracePt t="29748" x="1587500" y="2082800"/>
          <p14:tracePt t="29765" x="1625600" y="2082800"/>
          <p14:tracePt t="29781" x="1665288" y="2082800"/>
          <p14:tracePt t="29798" x="1711325" y="2082800"/>
          <p14:tracePt t="29815" x="1757363" y="2082800"/>
          <p14:tracePt t="29831" x="1809750" y="2082800"/>
          <p14:tracePt t="29848" x="1847850" y="2082800"/>
          <p14:tracePt t="29865" x="1874838" y="2076450"/>
          <p14:tracePt t="29881" x="1906588" y="2063750"/>
          <p14:tracePt t="29898" x="1933575" y="2044700"/>
          <p14:tracePt t="29915" x="1946275" y="2017713"/>
          <p14:tracePt t="29931" x="1946275" y="1992313"/>
          <p14:tracePt t="29948" x="1952625" y="1952625"/>
          <p14:tracePt t="29965" x="1952625" y="1920875"/>
          <p14:tracePt t="29981" x="1939925" y="1887538"/>
          <p14:tracePt t="29998" x="1927225" y="1862138"/>
          <p14:tracePt t="30015" x="1912938" y="1835150"/>
          <p14:tracePt t="30031" x="1893888" y="1822450"/>
          <p14:tracePt t="30048" x="1874838" y="1816100"/>
          <p14:tracePt t="30065" x="1841500" y="1803400"/>
          <p14:tracePt t="30081" x="1809750" y="1803400"/>
          <p14:tracePt t="30098" x="1776413" y="1803400"/>
          <p14:tracePt t="30115" x="1736725" y="1803400"/>
          <p14:tracePt t="30131" x="1684338" y="1803400"/>
          <p14:tracePt t="30148" x="1612900" y="1803400"/>
          <p14:tracePt t="30165" x="1566863" y="1803400"/>
          <p14:tracePt t="30181" x="1535113" y="1803400"/>
          <p14:tracePt t="30198" x="1501775" y="1809750"/>
          <p14:tracePt t="30215" x="1482725" y="1816100"/>
          <p14:tracePt t="30231" x="1470025" y="1816100"/>
          <p14:tracePt t="30248" x="1463675" y="1822450"/>
          <p14:tracePt t="30996" x="1476375" y="1822450"/>
          <p14:tracePt t="31007" x="1489075" y="1822450"/>
          <p14:tracePt t="31008" x="1508125" y="1822450"/>
          <p14:tracePt t="31015" x="1560513" y="1822450"/>
          <p14:tracePt t="31031" x="1619250" y="1841500"/>
          <p14:tracePt t="31048" x="1704975" y="1841500"/>
          <p14:tracePt t="31064" x="1795463" y="1847850"/>
          <p14:tracePt t="31081" x="1920875" y="1862138"/>
          <p14:tracePt t="31098" x="2051050" y="1887538"/>
          <p14:tracePt t="31114" x="2201863" y="1920875"/>
          <p14:tracePt t="31131" x="2344738" y="1927225"/>
          <p14:tracePt t="31148" x="2619375" y="1992313"/>
          <p14:tracePt t="31164" x="2743200" y="2005013"/>
          <p14:tracePt t="31181" x="2867025" y="2032000"/>
          <p14:tracePt t="31197" x="2919413" y="2051050"/>
          <p14:tracePt t="31214" x="2938463" y="2063750"/>
          <p14:tracePt t="31231" x="2946400" y="2063750"/>
          <p14:tracePt t="31364" x="2946400" y="2070100"/>
          <p14:tracePt t="31369" x="2952750" y="2090738"/>
          <p14:tracePt t="31381" x="2959100" y="2109788"/>
          <p14:tracePt t="31382" x="2971800" y="2141538"/>
          <p14:tracePt t="31398" x="3017838" y="2208213"/>
          <p14:tracePt t="31414" x="3076575" y="2273300"/>
          <p14:tracePt t="31431" x="3141663" y="2319338"/>
          <p14:tracePt t="31447" x="3219450" y="2363788"/>
          <p14:tracePt t="31464" x="3298825" y="2397125"/>
          <p14:tracePt t="31481" x="3363913" y="2422525"/>
          <p14:tracePt t="31497" x="3422650" y="2436813"/>
          <p14:tracePt t="31514" x="3475038" y="2436813"/>
          <p14:tracePt t="31531" x="3521075" y="2436813"/>
          <p14:tracePt t="31547" x="3559175" y="2430463"/>
          <p14:tracePt t="31564" x="3632200" y="2403475"/>
          <p14:tracePt t="31581" x="3676650" y="2363788"/>
          <p14:tracePt t="31597" x="3709988" y="2332038"/>
          <p14:tracePt t="31614" x="3741738" y="2292350"/>
          <p14:tracePt t="31631" x="3775075" y="2260600"/>
          <p14:tracePt t="31647" x="3802063" y="2214563"/>
          <p14:tracePt t="31664" x="3833813" y="2187575"/>
          <p14:tracePt t="31681" x="3840163" y="2155825"/>
          <p14:tracePt t="31697" x="3860800" y="2109788"/>
          <p14:tracePt t="31714" x="3867150" y="2063750"/>
          <p14:tracePt t="31731" x="3873500" y="2017713"/>
          <p14:tracePt t="31747" x="3867150" y="1979613"/>
          <p14:tracePt t="31764" x="3852863" y="1920875"/>
          <p14:tracePt t="31781" x="3852863" y="1900238"/>
          <p14:tracePt t="31797" x="3833813" y="1893888"/>
          <p14:tracePt t="31814" x="3821113" y="1881188"/>
          <p14:tracePt t="31831" x="3808413" y="1881188"/>
          <p14:tracePt t="31847" x="3794125" y="1881188"/>
          <p14:tracePt t="31864" x="3775075" y="1881188"/>
          <p14:tracePt t="31881" x="3756025" y="1881188"/>
          <p14:tracePt t="31897" x="3735388" y="1887538"/>
          <p14:tracePt t="31914" x="3729038" y="1900238"/>
          <p14:tracePt t="31931" x="3716338" y="1906588"/>
          <p14:tracePt t="31947" x="3709988" y="1912938"/>
          <p14:tracePt t="31964" x="3709988" y="1920875"/>
          <p14:tracePt t="31981" x="3709988" y="1927225"/>
          <p14:tracePt t="31997" x="3709988" y="1933575"/>
          <p14:tracePt t="33092" x="3703638" y="1933575"/>
          <p14:tracePt t="33100" x="3690938" y="1933575"/>
          <p14:tracePt t="33118" x="3676650" y="1933575"/>
          <p14:tracePt t="33132" x="3657600" y="1933575"/>
          <p14:tracePt t="33133" x="3632200" y="1920875"/>
          <p14:tracePt t="33147" x="3573463" y="1912938"/>
          <p14:tracePt t="33164" x="3429000" y="1893888"/>
          <p14:tracePt t="33180" x="3317875" y="1881188"/>
          <p14:tracePt t="33197" x="3213100" y="1874838"/>
          <p14:tracePt t="33213" x="3076575" y="1868488"/>
          <p14:tracePt t="33230" x="2925763" y="1862138"/>
          <p14:tracePt t="33247" x="2768600" y="1862138"/>
          <p14:tracePt t="33263" x="2598738" y="1862138"/>
          <p14:tracePt t="33280" x="2436813" y="1862138"/>
          <p14:tracePt t="33297" x="2246313" y="1862138"/>
          <p14:tracePt t="33313" x="2070100" y="1862138"/>
          <p14:tracePt t="33330" x="1927225" y="1854200"/>
          <p14:tracePt t="33347" x="1770063" y="1854200"/>
          <p14:tracePt t="33363" x="1560513" y="1854200"/>
          <p14:tracePt t="33380" x="1423988" y="1854200"/>
          <p14:tracePt t="33397" x="1266825" y="1854200"/>
          <p14:tracePt t="33413" x="1130300" y="1854200"/>
          <p14:tracePt t="33430" x="1031875" y="1862138"/>
          <p14:tracePt t="33447" x="933450" y="1862138"/>
          <p14:tracePt t="33463" x="862013" y="1862138"/>
          <p14:tracePt t="33480" x="815975" y="1862138"/>
          <p14:tracePt t="33497" x="790575" y="1868488"/>
          <p14:tracePt t="33513" x="763588" y="1868488"/>
          <p14:tracePt t="34607" x="0" y="0"/>
        </p14:tracePtLst>
        <p14:tracePtLst>
          <p14:tracePt t="51371" x="836613" y="704850"/>
          <p14:tracePt t="51651" x="842963" y="704850"/>
          <p14:tracePt t="51659" x="849313" y="719138"/>
          <p14:tracePt t="51664" x="849313" y="738188"/>
          <p14:tracePt t="51673" x="862013" y="784225"/>
          <p14:tracePt t="51690" x="868363" y="855663"/>
          <p14:tracePt t="51706" x="868363" y="933450"/>
          <p14:tracePt t="51723" x="855663" y="1050925"/>
          <p14:tracePt t="51739" x="849313" y="1109663"/>
          <p14:tracePt t="51756" x="842963" y="1162050"/>
          <p14:tracePt t="51773" x="842963" y="1195388"/>
          <p14:tracePt t="51789" x="836613" y="1227138"/>
          <p14:tracePt t="51806" x="836613" y="1266825"/>
          <p14:tracePt t="51823" x="830263" y="1319213"/>
          <p14:tracePt t="51839" x="830263" y="1390650"/>
          <p14:tracePt t="51856" x="830263" y="1476375"/>
          <p14:tracePt t="51873" x="830263" y="1566863"/>
          <p14:tracePt t="51890" x="830263" y="1646238"/>
          <p14:tracePt t="51906" x="830263" y="1698625"/>
          <p14:tracePt t="51923" x="830263" y="1751013"/>
          <p14:tracePt t="51939" x="836613" y="1782763"/>
          <p14:tracePt t="51956" x="849313" y="1828800"/>
          <p14:tracePt t="51973" x="868363" y="1887538"/>
          <p14:tracePt t="51989" x="881063" y="1912938"/>
          <p14:tracePt t="52006" x="901700" y="1939925"/>
          <p14:tracePt t="52547" x="908050" y="1946275"/>
          <p14:tracePt t="52555" x="927100" y="1952625"/>
          <p14:tracePt t="52565" x="939800" y="1952625"/>
          <p14:tracePt t="52573" x="954088" y="1952625"/>
          <p14:tracePt t="52589" x="947738" y="1939925"/>
          <p14:tracePt t="52606" x="920750" y="1927225"/>
          <p14:tracePt t="52622" x="920750" y="1906588"/>
          <p14:tracePt t="52899" x="908050" y="1906588"/>
          <p14:tracePt t="52907" x="895350" y="1906588"/>
          <p14:tracePt t="52915" x="881063" y="1906588"/>
          <p14:tracePt t="52923" x="874713" y="1920875"/>
          <p14:tracePt t="52924" x="862013" y="1920875"/>
          <p14:tracePt t="52939" x="855663" y="1920875"/>
          <p14:tracePt t="52956" x="849313" y="1920875"/>
          <p14:tracePt t="52995" x="842963" y="1920875"/>
          <p14:tracePt t="53459" x="849313" y="1920875"/>
          <p14:tracePt t="53475" x="862013" y="1927225"/>
          <p14:tracePt t="53483" x="868363" y="1927225"/>
          <p14:tracePt t="53499" x="874713" y="1933575"/>
          <p14:tracePt t="53516" x="881063" y="1933575"/>
          <p14:tracePt t="53523" x="889000" y="1933575"/>
          <p14:tracePt t="53563" x="895350" y="1933575"/>
          <p14:tracePt t="53574" x="901700" y="1933575"/>
          <p14:tracePt t="53582" x="908050" y="1933575"/>
          <p14:tracePt t="53589" x="920750" y="1933575"/>
          <p14:tracePt t="53605" x="939800" y="1939925"/>
          <p14:tracePt t="53622" x="954088" y="1939925"/>
          <p14:tracePt t="53639" x="979488" y="1939925"/>
          <p14:tracePt t="53655" x="1012825" y="1939925"/>
          <p14:tracePt t="53672" x="1038225" y="1939925"/>
          <p14:tracePt t="53689" x="1065213" y="1939925"/>
          <p14:tracePt t="53705" x="1090613" y="1939925"/>
          <p14:tracePt t="53722" x="1109663" y="1939925"/>
          <p14:tracePt t="53739" x="1136650" y="1946275"/>
          <p14:tracePt t="53755" x="1149350" y="1946275"/>
          <p14:tracePt t="53772" x="1168400" y="1952625"/>
          <p14:tracePt t="53789" x="1182688" y="1952625"/>
          <p14:tracePt t="53805" x="1189038" y="1952625"/>
          <p14:tracePt t="53822" x="1195388" y="1952625"/>
          <p14:tracePt t="53839" x="1208088" y="1952625"/>
          <p14:tracePt t="53855" x="1214438" y="1952625"/>
          <p14:tracePt t="53872" x="1220788" y="1958975"/>
          <p14:tracePt t="53889" x="1235075" y="1958975"/>
          <p14:tracePt t="53905" x="1241425" y="1958975"/>
          <p14:tracePt t="53922" x="1247775" y="1958975"/>
          <p14:tracePt t="53939" x="1254125" y="1958975"/>
          <p14:tracePt t="53987" x="1260475" y="1965325"/>
          <p14:tracePt t="54051" x="1266825" y="1965325"/>
          <p14:tracePt t="54059" x="1273175" y="1965325"/>
          <p14:tracePt t="54067" x="1287463" y="1965325"/>
          <p14:tracePt t="54073" x="1325563" y="1965325"/>
          <p14:tracePt t="54088" x="1365250" y="1965325"/>
          <p14:tracePt t="54105" x="1404938" y="1965325"/>
          <p14:tracePt t="54122" x="1449388" y="1965325"/>
          <p14:tracePt t="54138" x="1516063" y="1965325"/>
          <p14:tracePt t="54155" x="1554163" y="1965325"/>
          <p14:tracePt t="54172" x="1606550" y="1965325"/>
          <p14:tracePt t="54188" x="1665288" y="1965325"/>
          <p14:tracePt t="54205" x="1724025" y="1965325"/>
          <p14:tracePt t="54222" x="1782763" y="1958975"/>
          <p14:tracePt t="54238" x="1822450" y="1946275"/>
          <p14:tracePt t="54255" x="1847850" y="1933575"/>
          <p14:tracePt t="54272" x="1862138" y="1920875"/>
          <p14:tracePt t="54288" x="1868488" y="1906588"/>
          <p14:tracePt t="54305" x="1881188" y="1874838"/>
          <p14:tracePt t="54322" x="1881188" y="1841500"/>
          <p14:tracePt t="54338" x="1881188" y="1776413"/>
          <p14:tracePt t="54355" x="1874838" y="1730375"/>
          <p14:tracePt t="54372" x="1862138" y="1692275"/>
          <p14:tracePt t="54389" x="1847850" y="1652588"/>
          <p14:tracePt t="54405" x="1822450" y="1619250"/>
          <p14:tracePt t="54422" x="1789113" y="1600200"/>
          <p14:tracePt t="54439" x="1751013" y="1574800"/>
          <p14:tracePt t="54455" x="1711325" y="1554163"/>
          <p14:tracePt t="54472" x="1684338" y="1547813"/>
          <p14:tracePt t="54488" x="1652588" y="1528763"/>
          <p14:tracePt t="54505" x="1633538" y="1522413"/>
          <p14:tracePt t="54522" x="1619250" y="1522413"/>
          <p14:tracePt t="54538" x="1600200" y="1522413"/>
          <p14:tracePt t="54555" x="1566863" y="1541463"/>
          <p14:tracePt t="54572" x="1535113" y="1574800"/>
          <p14:tracePt t="54588" x="1489075" y="1625600"/>
          <p14:tracePt t="54605" x="1470025" y="1658938"/>
          <p14:tracePt t="54622" x="1455738" y="1698625"/>
          <p14:tracePt t="54638" x="1455738" y="1730375"/>
          <p14:tracePt t="54655" x="1463675" y="1782763"/>
          <p14:tracePt t="54672" x="1495425" y="1809750"/>
          <p14:tracePt t="54688" x="1516063" y="1828800"/>
          <p14:tracePt t="54705" x="1535113" y="1835150"/>
          <p14:tracePt t="54721" x="1541463" y="1835150"/>
          <p14:tracePt t="54738" x="1547813" y="1835150"/>
          <p14:tracePt t="55243" x="1554163" y="1835150"/>
          <p14:tracePt t="55251" x="1581150" y="1835150"/>
          <p14:tracePt t="55268" x="1671638" y="1835150"/>
          <p14:tracePt t="55275" x="1717675" y="1835150"/>
          <p14:tracePt t="55276" x="1776413" y="1835150"/>
          <p14:tracePt t="55291" x="1900238" y="1835150"/>
          <p14:tracePt t="55305" x="2032000" y="1835150"/>
          <p14:tracePt t="55321" x="2162175" y="1841500"/>
          <p14:tracePt t="55338" x="2292350" y="1841500"/>
          <p14:tracePt t="55355" x="2462213" y="1828800"/>
          <p14:tracePt t="55371" x="2579688" y="1828800"/>
          <p14:tracePt t="55388" x="2684463" y="1828800"/>
          <p14:tracePt t="55405" x="2801938" y="1828800"/>
          <p14:tracePt t="55421" x="2925763" y="1828800"/>
          <p14:tracePt t="55438" x="3036888" y="1828800"/>
          <p14:tracePt t="55455" x="3154363" y="1828800"/>
          <p14:tracePt t="55471" x="3259138" y="1828800"/>
          <p14:tracePt t="55488" x="3357563" y="1828800"/>
          <p14:tracePt t="55505" x="3441700" y="1828800"/>
          <p14:tracePt t="55521" x="3506788" y="1828800"/>
          <p14:tracePt t="55538" x="3559175" y="1822450"/>
          <p14:tracePt t="55554" x="3617913" y="1816100"/>
          <p14:tracePt t="55571" x="3651250" y="1816100"/>
          <p14:tracePt t="55588" x="3670300" y="1809750"/>
          <p14:tracePt t="55605" x="3697288" y="1809750"/>
          <p14:tracePt t="55621" x="3716338" y="1809750"/>
          <p14:tracePt t="55638" x="3741738" y="1809750"/>
          <p14:tracePt t="55654" x="3775075" y="1809750"/>
          <p14:tracePt t="55671" x="3814763" y="1803400"/>
          <p14:tracePt t="55688" x="3846513" y="1803400"/>
          <p14:tracePt t="55704" x="3873500" y="1795463"/>
          <p14:tracePt t="55721" x="3892550" y="1776413"/>
          <p14:tracePt t="55738" x="3898900" y="1757363"/>
          <p14:tracePt t="55754" x="3932238" y="1717675"/>
          <p14:tracePt t="55771" x="3932238" y="1698625"/>
          <p14:tracePt t="55788" x="3932238" y="1665288"/>
          <p14:tracePt t="55804" x="3925888" y="1633538"/>
          <p14:tracePt t="55821" x="3911600" y="1600200"/>
          <p14:tracePt t="55838" x="3905250" y="1581150"/>
          <p14:tracePt t="55854" x="3886200" y="1547813"/>
          <p14:tracePt t="55871" x="3867150" y="1528763"/>
          <p14:tracePt t="55888" x="3840163" y="1495425"/>
          <p14:tracePt t="55904" x="3827463" y="1476375"/>
          <p14:tracePt t="55921" x="3808413" y="1470025"/>
          <p14:tracePt t="55938" x="3775075" y="1463675"/>
          <p14:tracePt t="55955" x="3729038" y="1449388"/>
          <p14:tracePt t="55971" x="3697288" y="1449388"/>
          <p14:tracePt t="55988" x="3657600" y="1449388"/>
          <p14:tracePt t="56004" x="3617913" y="1449388"/>
          <p14:tracePt t="56022" x="3579813" y="1443038"/>
          <p14:tracePt t="56038" x="3546475" y="1455738"/>
          <p14:tracePt t="56055" x="3521075" y="1463675"/>
          <p14:tracePt t="56071" x="3487738" y="1476375"/>
          <p14:tracePt t="56088" x="3468688" y="1495425"/>
          <p14:tracePt t="56104" x="3448050" y="1508125"/>
          <p14:tracePt t="56121" x="3441700" y="1528763"/>
          <p14:tracePt t="56138" x="3429000" y="1560513"/>
          <p14:tracePt t="56154" x="3429000" y="1612900"/>
          <p14:tracePt t="56171" x="3435350" y="1639888"/>
          <p14:tracePt t="56188" x="3448050" y="1652588"/>
          <p14:tracePt t="56204" x="3462338" y="1671638"/>
          <p14:tracePt t="56221" x="3468688" y="1677988"/>
          <p14:tracePt t="56238" x="3475038" y="1677988"/>
          <p14:tracePt t="57036" x="3475038" y="1671638"/>
          <p14:tracePt t="57052" x="3475038" y="1665288"/>
          <p14:tracePt t="57060" x="3475038" y="1658938"/>
          <p14:tracePt t="57072" x="3468688" y="1646238"/>
          <p14:tracePt t="57076" x="3448050" y="1593850"/>
          <p14:tracePt t="57088" x="3435350" y="1547813"/>
          <p14:tracePt t="57105" x="3403600" y="1489075"/>
          <p14:tracePt t="57122" x="3351213" y="1411288"/>
          <p14:tracePt t="57138" x="3278188" y="1306513"/>
          <p14:tracePt t="57155" x="3108325" y="1162050"/>
          <p14:tracePt t="57172" x="2971800" y="1065213"/>
          <p14:tracePt t="57188" x="2801938" y="973138"/>
          <p14:tracePt t="57205" x="2598738" y="862013"/>
          <p14:tracePt t="57222" x="2430463" y="784225"/>
          <p14:tracePt t="57238" x="2260600" y="704850"/>
          <p14:tracePt t="57255" x="2090738" y="620713"/>
          <p14:tracePt t="57271" x="1946275" y="561975"/>
          <p14:tracePt t="57288" x="1782763" y="515938"/>
          <p14:tracePt t="57305" x="1639888" y="496888"/>
          <p14:tracePt t="57321" x="1489075" y="476250"/>
          <p14:tracePt t="57338" x="1371600" y="463550"/>
          <p14:tracePt t="57355" x="1235075" y="457200"/>
          <p14:tracePt t="57371" x="1077913" y="450850"/>
          <p14:tracePt t="57388" x="960438" y="450850"/>
          <p14:tracePt t="57405" x="842963" y="450850"/>
          <p14:tracePt t="57421" x="719138" y="463550"/>
          <p14:tracePt t="57438" x="614363" y="476250"/>
          <p14:tracePt t="57455" x="522288" y="490538"/>
          <p14:tracePt t="57472" x="463550" y="509588"/>
          <p14:tracePt t="57488" x="444500" y="534988"/>
          <p14:tracePt t="57505" x="431800" y="555625"/>
          <p14:tracePt t="57521" x="431800" y="568325"/>
          <p14:tracePt t="57538" x="450850" y="581025"/>
          <p14:tracePt t="57555" x="490538" y="601663"/>
          <p14:tracePt t="57571" x="574675" y="614363"/>
          <p14:tracePt t="57588" x="614363" y="614363"/>
          <p14:tracePt t="57605" x="639763" y="614363"/>
          <p14:tracePt t="57668" x="633413" y="608013"/>
          <p14:tracePt t="57676" x="627063" y="608013"/>
          <p14:tracePt t="57684" x="601663" y="601663"/>
          <p14:tracePt t="57692" x="534988" y="587375"/>
          <p14:tracePt t="57705" x="450850" y="568325"/>
          <p14:tracePt t="57721" x="358775" y="555625"/>
          <p14:tracePt t="57738" x="300038" y="555625"/>
          <p14:tracePt t="57755" x="254000" y="555625"/>
          <p14:tracePt t="57820" x="261938" y="555625"/>
          <p14:tracePt t="57828" x="274638" y="555625"/>
          <p14:tracePt t="57828" x="300038" y="561975"/>
          <p14:tracePt t="57844" x="339725" y="568325"/>
          <p14:tracePt t="57852" x="398463" y="568325"/>
          <p14:tracePt t="57860" x="534988" y="574675"/>
          <p14:tracePt t="57871" x="704850" y="574675"/>
          <p14:tracePt t="57888" x="815975" y="574675"/>
          <p14:tracePt t="57905" x="868363" y="574675"/>
          <p14:tracePt t="57921" x="874713" y="574675"/>
          <p14:tracePt t="57964" x="862013" y="574675"/>
          <p14:tracePt t="57968" x="842963" y="574675"/>
          <p14:tracePt t="57972" x="757238" y="561975"/>
          <p14:tracePt t="57988" x="608013" y="541338"/>
          <p14:tracePt t="58005" x="444500" y="522288"/>
          <p14:tracePt t="58021" x="280988" y="522288"/>
          <p14:tracePt t="58038" x="176213" y="522288"/>
          <p14:tracePt t="58055" x="117475" y="522288"/>
          <p14:tracePt t="58116" x="130175" y="522288"/>
          <p14:tracePt t="58124" x="150813" y="528638"/>
          <p14:tracePt t="58132" x="182563" y="534988"/>
          <p14:tracePt t="58139" x="274638" y="549275"/>
          <p14:tracePt t="58155" x="404813" y="549275"/>
          <p14:tracePt t="58171" x="614363" y="555625"/>
          <p14:tracePt t="58188" x="725488" y="555625"/>
          <p14:tracePt t="58205" x="784225" y="555625"/>
          <p14:tracePt t="58268" x="769938" y="555625"/>
          <p14:tracePt t="58276" x="744538" y="549275"/>
          <p14:tracePt t="58289" x="711200" y="541338"/>
          <p14:tracePt t="58292" x="627063" y="528638"/>
          <p14:tracePt t="58304" x="522288" y="528638"/>
          <p14:tracePt t="58321" x="417513" y="528638"/>
          <p14:tracePt t="58338" x="346075" y="528638"/>
          <p14:tracePt t="58354" x="327025" y="528638"/>
          <p14:tracePt t="58412" x="352425" y="541338"/>
          <p14:tracePt t="58420" x="398463" y="555625"/>
          <p14:tracePt t="58428" x="496888" y="555625"/>
          <p14:tracePt t="58438" x="633413" y="568325"/>
          <p14:tracePt t="58454" x="750888" y="581025"/>
          <p14:tracePt t="58471" x="836613" y="593725"/>
          <p14:tracePt t="58488" x="868363" y="601663"/>
          <p14:tracePt t="58771" x="889000" y="608013"/>
          <p14:tracePt t="58780" x="979488" y="620713"/>
          <p14:tracePt t="58793" x="1123950" y="627063"/>
          <p14:tracePt t="58804" x="1430338" y="633413"/>
          <p14:tracePt t="58821" x="1789113" y="646113"/>
          <p14:tracePt t="58838" x="2266950" y="646113"/>
          <p14:tracePt t="58854" x="2820988" y="673100"/>
          <p14:tracePt t="58871" x="3395663" y="692150"/>
          <p14:tracePt t="58888" x="3990975" y="731838"/>
          <p14:tracePt t="58904" x="4441825" y="763588"/>
          <p14:tracePt t="58921" x="4859338" y="862013"/>
          <p14:tracePt t="58938" x="5205413" y="979488"/>
          <p14:tracePt t="58954" x="5402263" y="1058863"/>
          <p14:tracePt t="58971" x="5675313" y="1189038"/>
          <p14:tracePt t="58988" x="5813425" y="1279525"/>
          <p14:tracePt t="59004" x="5918200" y="1338263"/>
          <p14:tracePt t="59021" x="6021388" y="1390650"/>
          <p14:tracePt t="59038" x="6107113" y="1455738"/>
          <p14:tracePt t="59054" x="6224588" y="1508125"/>
          <p14:tracePt t="59071" x="6296025" y="1535113"/>
          <p14:tracePt t="59087" x="6316663" y="1547813"/>
          <p14:tracePt t="59104" x="6323013" y="1554163"/>
          <p14:tracePt t="59156" x="6316663" y="1554163"/>
          <p14:tracePt t="59171" x="6302375" y="1554163"/>
          <p14:tracePt t="59179" x="6296025" y="1560513"/>
          <p14:tracePt t="59188" x="6283325" y="1560513"/>
          <p14:tracePt t="59190" x="6256338" y="1560513"/>
          <p14:tracePt t="59204" x="6211888" y="1560513"/>
          <p14:tracePt t="59221" x="6159500" y="1560513"/>
          <p14:tracePt t="59237" x="6113463" y="1560513"/>
          <p14:tracePt t="59254" x="6073775" y="1560513"/>
          <p14:tracePt t="59271" x="6042025" y="1560513"/>
          <p14:tracePt t="59287" x="6002338" y="1560513"/>
          <p14:tracePt t="59304" x="5969000" y="1560513"/>
          <p14:tracePt t="59321" x="5937250" y="1560513"/>
          <p14:tracePt t="59337" x="5924550" y="1560513"/>
          <p14:tracePt t="59388" x="5924550" y="1554163"/>
          <p14:tracePt t="59427" x="5924550" y="1547813"/>
          <p14:tracePt t="59435" x="5924550" y="1535113"/>
          <p14:tracePt t="59443" x="5924550" y="1501775"/>
          <p14:tracePt t="59454" x="5924550" y="1476375"/>
          <p14:tracePt t="59471" x="5910263" y="1455738"/>
          <p14:tracePt t="59487" x="5903913" y="1436688"/>
          <p14:tracePt t="59504" x="5891213" y="1423988"/>
          <p14:tracePt t="59521" x="5872163" y="1411288"/>
          <p14:tracePt t="59537" x="5838825" y="1404938"/>
          <p14:tracePt t="59554" x="5799138" y="1404938"/>
          <p14:tracePt t="59571" x="5748338" y="1397000"/>
          <p14:tracePt t="59587" x="5656263" y="1397000"/>
          <p14:tracePt t="59604" x="5597525" y="1417638"/>
          <p14:tracePt t="59621" x="5538788" y="1443038"/>
          <p14:tracePt t="59637" x="5486400" y="1470025"/>
          <p14:tracePt t="59654" x="5453063" y="1508125"/>
          <p14:tracePt t="59671" x="5421313" y="1541463"/>
          <p14:tracePt t="59687" x="5408613" y="1574800"/>
          <p14:tracePt t="59704" x="5408613" y="1606550"/>
          <p14:tracePt t="59721" x="5408613" y="1646238"/>
          <p14:tracePt t="59737" x="5421313" y="1671638"/>
          <p14:tracePt t="59754" x="5446713" y="1711325"/>
          <p14:tracePt t="59771" x="5480050" y="1736725"/>
          <p14:tracePt t="59787" x="5570538" y="1776413"/>
          <p14:tracePt t="59804" x="5675313" y="1782763"/>
          <p14:tracePt t="59821" x="5799138" y="1782763"/>
          <p14:tracePt t="59837" x="5918200" y="1782763"/>
          <p14:tracePt t="59854" x="6015038" y="1789113"/>
          <p14:tracePt t="59870" x="6073775" y="1782763"/>
          <p14:tracePt t="59887" x="6100763" y="1770063"/>
          <p14:tracePt t="59924" x="6100763" y="1763713"/>
          <p14:tracePt t="59947" x="6100763" y="1757363"/>
          <p14:tracePt t="59963" x="6100763" y="1751013"/>
          <p14:tracePt t="61243" x="6100763" y="1744663"/>
          <p14:tracePt t="61259" x="6100763" y="1717675"/>
          <p14:tracePt t="61260" x="6100763" y="1711325"/>
          <p14:tracePt t="61271" x="6100763" y="1677988"/>
          <p14:tracePt t="61287" x="6100763" y="1646238"/>
          <p14:tracePt t="61304" x="6100763" y="1625600"/>
          <p14:tracePt t="61320" x="6100763" y="1606550"/>
          <p14:tracePt t="61337" x="6094413" y="1593850"/>
          <p14:tracePt t="61353" x="6073775" y="1566863"/>
          <p14:tracePt t="61370" x="6048375" y="1535113"/>
          <p14:tracePt t="61387" x="5995988" y="1489075"/>
          <p14:tracePt t="61387" x="5962650" y="1449388"/>
          <p14:tracePt t="61403" x="5878513" y="1390650"/>
          <p14:tracePt t="61420" x="5780088" y="1331913"/>
          <p14:tracePt t="61437" x="5643563" y="1279525"/>
          <p14:tracePt t="61453" x="5492750" y="1247775"/>
          <p14:tracePt t="61470" x="5322888" y="1201738"/>
          <p14:tracePt t="61487" x="5094288" y="1182688"/>
          <p14:tracePt t="61503" x="4754563" y="1168400"/>
          <p14:tracePt t="61520" x="4389438" y="1149350"/>
          <p14:tracePt t="61537" x="4062413" y="1130300"/>
          <p14:tracePt t="61553" x="3735388" y="1123950"/>
          <p14:tracePt t="61570" x="3389313" y="1103313"/>
          <p14:tracePt t="61586" x="3089275" y="1103313"/>
          <p14:tracePt t="61603" x="2671763" y="1090613"/>
          <p14:tracePt t="61620" x="2403475" y="1090613"/>
          <p14:tracePt t="61637" x="2155825" y="1090613"/>
          <p14:tracePt t="61653" x="1816100" y="1090613"/>
          <p14:tracePt t="61670" x="1455738" y="1090613"/>
          <p14:tracePt t="61686" x="1149350" y="1096963"/>
          <p14:tracePt t="61703" x="901700" y="1096963"/>
          <p14:tracePt t="61720" x="719138" y="1103313"/>
          <p14:tracePt t="61737" x="549275" y="1149350"/>
          <p14:tracePt t="61753" x="431800" y="1195388"/>
          <p14:tracePt t="61770" x="333375" y="1279525"/>
          <p14:tracePt t="61786" x="293688" y="1358900"/>
          <p14:tracePt t="61803" x="274638" y="1470025"/>
          <p14:tracePt t="61820" x="274638" y="1522413"/>
          <p14:tracePt t="61837" x="274638" y="1566863"/>
          <p14:tracePt t="61853" x="274638" y="1593850"/>
          <p14:tracePt t="61870" x="268288" y="1606550"/>
          <p14:tracePt t="61886" x="261938" y="1625600"/>
          <p14:tracePt t="61903" x="254000" y="1633538"/>
          <p14:tracePt t="61920" x="247650" y="1652588"/>
          <p14:tracePt t="61964" x="247650" y="1658938"/>
          <p14:tracePt t="61996" x="254000" y="1658938"/>
          <p14:tracePt t="62035" x="261938" y="1658938"/>
          <p14:tracePt t="62067" x="268288" y="1658938"/>
          <p14:tracePt t="62083" x="274638" y="1658938"/>
          <p14:tracePt t="62107" x="280988" y="1665288"/>
          <p14:tracePt t="62126" x="287338" y="1677988"/>
          <p14:tracePt t="62127" x="300038" y="1684338"/>
          <p14:tracePt t="62136" x="339725" y="1724025"/>
          <p14:tracePt t="62153" x="392113" y="1776413"/>
          <p14:tracePt t="62170" x="457200" y="1835150"/>
          <p14:tracePt t="62186" x="515938" y="1893888"/>
          <p14:tracePt t="62203" x="568325" y="1939925"/>
          <p14:tracePt t="62220" x="574675" y="1952625"/>
          <p14:tracePt t="62307" x="581025" y="1958975"/>
          <p14:tracePt t="62315" x="581025" y="1965325"/>
          <p14:tracePt t="62323" x="581025" y="1973263"/>
          <p14:tracePt t="62336" x="581025" y="1985963"/>
          <p14:tracePt t="62337" x="587375" y="2011363"/>
          <p14:tracePt t="62353" x="608013" y="2038350"/>
          <p14:tracePt t="62370" x="633413" y="2070100"/>
          <p14:tracePt t="62386" x="692150" y="2122488"/>
          <p14:tracePt t="62403" x="777875" y="2201863"/>
          <p14:tracePt t="62419" x="815975" y="2246313"/>
          <p14:tracePt t="62436" x="822325" y="2252663"/>
          <p14:tracePt t="62453" x="822325" y="2260600"/>
          <p14:tracePt t="62787" x="830263" y="2260600"/>
          <p14:tracePt t="62787" x="0" y="0"/>
        </p14:tracePtLst>
        <p14:tracePtLst>
          <p14:tracePt t="68477" x="1123950" y="1782763"/>
          <p14:tracePt t="68627" x="1130300" y="1770063"/>
          <p14:tracePt t="68635" x="1155700" y="1757363"/>
          <p14:tracePt t="68636" x="1176338" y="1736725"/>
          <p14:tracePt t="68651" x="1260475" y="1658938"/>
          <p14:tracePt t="68667" x="1287463" y="1625600"/>
          <p14:tracePt t="68684" x="1300163" y="1606550"/>
          <p14:tracePt t="68700" x="1312863" y="1600200"/>
          <p14:tracePt t="68717" x="1312863" y="1587500"/>
          <p14:tracePt t="68795" x="1306513" y="1587500"/>
          <p14:tracePt t="68803" x="1300163" y="1587500"/>
          <p14:tracePt t="68811" x="1287463" y="1587500"/>
          <p14:tracePt t="68819" x="1247775" y="1600200"/>
          <p14:tracePt t="68834" x="1155700" y="1639888"/>
          <p14:tracePt t="68850" x="979488" y="1665288"/>
          <p14:tracePt t="68867" x="868363" y="1671638"/>
          <p14:tracePt t="68884" x="815975" y="1677988"/>
          <p14:tracePt t="68900" x="790575" y="1684338"/>
          <p14:tracePt t="68979" x="803275" y="1684338"/>
          <p14:tracePt t="68987" x="822325" y="1684338"/>
          <p14:tracePt t="68990" x="842963" y="1684338"/>
          <p14:tracePt t="69000" x="908050" y="1677988"/>
          <p14:tracePt t="69017" x="960438" y="1665288"/>
          <p14:tracePt t="69034" x="1038225" y="1665288"/>
          <p14:tracePt t="69050" x="1143000" y="1646238"/>
          <p14:tracePt t="69067" x="1162050" y="1646238"/>
          <p14:tracePt t="69163" x="1149350" y="1646238"/>
          <p14:tracePt t="69171" x="1136650" y="1646238"/>
          <p14:tracePt t="69179" x="1123950" y="1646238"/>
          <p14:tracePt t="69200" x="1084263" y="1646238"/>
          <p14:tracePt t="69201" x="1058863" y="1646238"/>
          <p14:tracePt t="69217" x="1031875" y="1646238"/>
          <p14:tracePt t="73564" x="1025525" y="1646238"/>
          <p14:tracePt t="73596" x="1019175" y="1646238"/>
          <p14:tracePt t="73620" x="1019175" y="1652588"/>
          <p14:tracePt t="73660" x="1019175" y="1658938"/>
          <p14:tracePt t="74277" x="1019175" y="1665288"/>
          <p14:tracePt t="74293" x="1019175" y="1671638"/>
          <p14:tracePt t="74301" x="1019175" y="1692275"/>
          <p14:tracePt t="74317" x="1019175" y="1698625"/>
          <p14:tracePt t="74318" x="1019175" y="1724025"/>
          <p14:tracePt t="74333" x="1019175" y="1744663"/>
          <p14:tracePt t="74350" x="1019175" y="1763713"/>
          <p14:tracePt t="74367" x="1025525" y="1776413"/>
          <p14:tracePt t="74384" x="1025525" y="1782763"/>
          <p14:tracePt t="74533" x="1025525" y="1770063"/>
          <p14:tracePt t="74536" x="1025525" y="1763713"/>
          <p14:tracePt t="74550" x="1019175" y="1751013"/>
          <p14:tracePt t="74551" x="1006475" y="1730375"/>
          <p14:tracePt t="74567" x="992188" y="1704975"/>
          <p14:tracePt t="74583" x="973138" y="1684338"/>
          <p14:tracePt t="74600" x="954088" y="1671638"/>
          <p14:tracePt t="74617" x="939800" y="1658938"/>
          <p14:tracePt t="74633" x="914400" y="1658938"/>
          <p14:tracePt t="74650" x="895350" y="1658938"/>
          <p14:tracePt t="74667" x="862013" y="1671638"/>
          <p14:tracePt t="74683" x="830263" y="1711325"/>
          <p14:tracePt t="74700" x="738188" y="1782763"/>
          <p14:tracePt t="74717" x="673100" y="1847850"/>
          <p14:tracePt t="74733" x="620713" y="1900238"/>
          <p14:tracePt t="74750" x="561975" y="1958975"/>
          <p14:tracePt t="74767" x="515938" y="2017713"/>
          <p14:tracePt t="74784" x="469900" y="2082800"/>
          <p14:tracePt t="74800" x="438150" y="2128838"/>
          <p14:tracePt t="74817" x="404813" y="2181225"/>
          <p14:tracePt t="74833" x="385763" y="2233613"/>
          <p14:tracePt t="74850" x="358775" y="2292350"/>
          <p14:tracePt t="74867" x="333375" y="2344738"/>
          <p14:tracePt t="74884" x="300038" y="2397125"/>
          <p14:tracePt t="74900" x="293688" y="2462213"/>
          <p14:tracePt t="74917" x="287338" y="2495550"/>
          <p14:tracePt t="74933" x="287338" y="2533650"/>
          <p14:tracePt t="74950" x="300038" y="2573338"/>
          <p14:tracePt t="74967" x="346075" y="2632075"/>
          <p14:tracePt t="74983" x="411163" y="2697163"/>
          <p14:tracePt t="75000" x="496888" y="2768600"/>
          <p14:tracePt t="75017" x="601663" y="2847975"/>
          <p14:tracePt t="75033" x="679450" y="2894013"/>
          <p14:tracePt t="75050" x="738188" y="2932113"/>
          <p14:tracePt t="75067" x="763588" y="2938463"/>
          <p14:tracePt t="75083" x="769938" y="2938463"/>
          <p14:tracePt t="75901" x="769938" y="2932113"/>
          <p14:tracePt t="75909" x="763588" y="2925763"/>
          <p14:tracePt t="75917" x="763588" y="2919413"/>
          <p14:tracePt t="75922" x="757238" y="2906713"/>
          <p14:tracePt t="75933" x="744538" y="2894013"/>
          <p14:tracePt t="75950" x="731838" y="2873375"/>
          <p14:tracePt t="75966" x="711200" y="2847975"/>
          <p14:tracePt t="75983" x="698500" y="2827338"/>
          <p14:tracePt t="75999" x="679450" y="2814638"/>
          <p14:tracePt t="76016" x="673100" y="2808288"/>
          <p14:tracePt t="76033" x="660400" y="2795588"/>
          <p14:tracePt t="76049" x="639763" y="2776538"/>
          <p14:tracePt t="76066" x="620713" y="2755900"/>
          <p14:tracePt t="76083" x="601663" y="2736850"/>
          <p14:tracePt t="76099" x="574675" y="2703513"/>
          <p14:tracePt t="76116" x="541338" y="2619375"/>
          <p14:tracePt t="76133" x="496888" y="2540000"/>
          <p14:tracePt t="76149" x="463550" y="2468563"/>
          <p14:tracePt t="76166" x="438150" y="2403475"/>
          <p14:tracePt t="76183" x="438150" y="2332038"/>
          <p14:tracePt t="76199" x="438150" y="2286000"/>
          <p14:tracePt t="76216" x="438150" y="2233613"/>
          <p14:tracePt t="76233" x="438150" y="2187575"/>
          <p14:tracePt t="76250" x="438150" y="2149475"/>
          <p14:tracePt t="76266" x="438150" y="2109788"/>
          <p14:tracePt t="76283" x="438150" y="2057400"/>
          <p14:tracePt t="76299" x="450850" y="2032000"/>
          <p14:tracePt t="76316" x="463550" y="1979613"/>
          <p14:tracePt t="76333" x="482600" y="1946275"/>
          <p14:tracePt t="76349" x="515938" y="1912938"/>
          <p14:tracePt t="76366" x="541338" y="1887538"/>
          <p14:tracePt t="76383" x="574675" y="1847850"/>
          <p14:tracePt t="76399" x="620713" y="1828800"/>
          <p14:tracePt t="76416" x="666750" y="1816100"/>
          <p14:tracePt t="76433" x="725488" y="1803400"/>
          <p14:tracePt t="76449" x="777875" y="1782763"/>
          <p14:tracePt t="76466" x="815975" y="1776413"/>
          <p14:tracePt t="76483" x="836613" y="1776413"/>
          <p14:tracePt t="76499" x="849313" y="1770063"/>
          <p14:tracePt t="77037" x="862013" y="1770063"/>
          <p14:tracePt t="77045" x="881063" y="1776413"/>
          <p14:tracePt t="77053" x="895350" y="1782763"/>
          <p14:tracePt t="77060" x="908050" y="1782763"/>
          <p14:tracePt t="77068" x="927100" y="1795463"/>
          <p14:tracePt t="77082" x="939800" y="1809750"/>
          <p14:tracePt t="77099" x="939800" y="1816100"/>
          <p14:tracePt t="77116" x="939800" y="1841500"/>
          <p14:tracePt t="77132" x="920750" y="1881188"/>
          <p14:tracePt t="77149" x="895350" y="1912938"/>
          <p14:tracePt t="77166" x="855663" y="1958975"/>
          <p14:tracePt t="77182" x="836613" y="2005013"/>
          <p14:tracePt t="77199" x="815975" y="2038350"/>
          <p14:tracePt t="77216" x="809625" y="2051050"/>
          <p14:tracePt t="77232" x="809625" y="2057400"/>
          <p14:tracePt t="77284" x="815975" y="2057400"/>
          <p14:tracePt t="77292" x="830263" y="2057400"/>
          <p14:tracePt t="77300" x="849313" y="2057400"/>
          <p14:tracePt t="77308" x="868363" y="2051050"/>
          <p14:tracePt t="77316" x="920750" y="2051050"/>
          <p14:tracePt t="77332" x="1012825" y="2051050"/>
          <p14:tracePt t="77349" x="1058863" y="2051050"/>
          <p14:tracePt t="77366" x="1090613" y="2051050"/>
          <p14:tracePt t="77596" x="1096963" y="2051050"/>
          <p14:tracePt t="77604" x="1123950" y="2044700"/>
          <p14:tracePt t="77620" x="1136650" y="2044700"/>
          <p14:tracePt t="77628" x="1149350" y="2044700"/>
          <p14:tracePt t="77636" x="1182688" y="2044700"/>
          <p14:tracePt t="77649" x="1214438" y="2044700"/>
          <p14:tracePt t="77665" x="1220788" y="2051050"/>
          <p14:tracePt t="77682" x="1235075" y="2057400"/>
          <p14:tracePt t="77699" x="1247775" y="2076450"/>
          <p14:tracePt t="77716" x="1254125" y="2082800"/>
          <p14:tracePt t="77732" x="1287463" y="2097088"/>
          <p14:tracePt t="77749" x="1319213" y="2103438"/>
          <p14:tracePt t="77766" x="1371600" y="2103438"/>
          <p14:tracePt t="77782" x="1436688" y="2103438"/>
          <p14:tracePt t="77799" x="1516063" y="2103438"/>
          <p14:tracePt t="77816" x="1587500" y="2103438"/>
          <p14:tracePt t="77832" x="1665288" y="2103438"/>
          <p14:tracePt t="77849" x="1724025" y="2103438"/>
          <p14:tracePt t="77865" x="1789113" y="2103438"/>
          <p14:tracePt t="77882" x="1822450" y="2103438"/>
          <p14:tracePt t="77899" x="1847850" y="2103438"/>
          <p14:tracePt t="77933" x="1847850" y="2097088"/>
          <p14:tracePt t="77996" x="1835150" y="2097088"/>
          <p14:tracePt t="78005" x="1822450" y="2097088"/>
          <p14:tracePt t="78015" x="1809750" y="2097088"/>
          <p14:tracePt t="78020" x="1763713" y="2097088"/>
          <p14:tracePt t="78034" x="1698625" y="2097088"/>
          <p14:tracePt t="78049" x="1646238" y="2097088"/>
          <p14:tracePt t="78066" x="1606550" y="2097088"/>
          <p14:tracePt t="78083" x="1581150" y="2097088"/>
          <p14:tracePt t="78099" x="1566863" y="2097088"/>
          <p14:tracePt t="78196" x="1581150" y="2097088"/>
          <p14:tracePt t="78205" x="1612900" y="2103438"/>
          <p14:tracePt t="78212" x="1658938" y="2122488"/>
          <p14:tracePt t="78232" x="1782763" y="2128838"/>
          <p14:tracePt t="78233" x="1933575" y="2149475"/>
          <p14:tracePt t="78249" x="2109788" y="2162175"/>
          <p14:tracePt t="78265" x="2286000" y="2168525"/>
          <p14:tracePt t="78282" x="2443163" y="2168525"/>
          <p14:tracePt t="78299" x="2606675" y="2168525"/>
          <p14:tracePt t="78315" x="2776538" y="2174875"/>
          <p14:tracePt t="78332" x="2990850" y="2174875"/>
          <p14:tracePt t="78349" x="3101975" y="2174875"/>
          <p14:tracePt t="78365" x="3194050" y="2174875"/>
          <p14:tracePt t="78382" x="3278188" y="2174875"/>
          <p14:tracePt t="78399" x="3370263" y="2174875"/>
          <p14:tracePt t="78415" x="3448050" y="2181225"/>
          <p14:tracePt t="78432" x="3506788" y="2181225"/>
          <p14:tracePt t="78449" x="3540125" y="2174875"/>
          <p14:tracePt t="78465" x="3565525" y="2174875"/>
          <p14:tracePt t="78482" x="3592513" y="2174875"/>
          <p14:tracePt t="78499" x="3632200" y="2174875"/>
          <p14:tracePt t="78515" x="3683000" y="2174875"/>
          <p14:tracePt t="78532" x="3768725" y="2174875"/>
          <p14:tracePt t="78548" x="3814763" y="2168525"/>
          <p14:tracePt t="78565" x="3840163" y="2168525"/>
          <p14:tracePt t="78582" x="3886200" y="2168525"/>
          <p14:tracePt t="78598" x="3925888" y="2168525"/>
          <p14:tracePt t="78615" x="3951288" y="2168525"/>
          <p14:tracePt t="78632" x="3963988" y="2168525"/>
          <p14:tracePt t="78732" x="3957638" y="2168525"/>
          <p14:tracePt t="78740" x="3944938" y="2168525"/>
          <p14:tracePt t="78748" x="3932238" y="2168525"/>
          <p14:tracePt t="78765" x="3860800" y="2168525"/>
          <p14:tracePt t="78766" x="3762375" y="2168525"/>
          <p14:tracePt t="78782" x="3670300" y="2168525"/>
          <p14:tracePt t="78798" x="3565525" y="2168525"/>
          <p14:tracePt t="78815" x="3481388" y="2168525"/>
          <p14:tracePt t="78832" x="3422650" y="2168525"/>
          <p14:tracePt t="78848" x="3409950" y="2168525"/>
          <p14:tracePt t="78865" x="3403600" y="2168525"/>
          <p14:tracePt t="78940" x="3403600" y="2162175"/>
          <p14:tracePt t="78948" x="3409950" y="2162175"/>
          <p14:tracePt t="78956" x="3448050" y="2162175"/>
          <p14:tracePt t="78965" x="3506788" y="2162175"/>
          <p14:tracePt t="78982" x="3598863" y="2162175"/>
          <p14:tracePt t="78998" x="3697288" y="2162175"/>
          <p14:tracePt t="79015" x="3768725" y="2162175"/>
          <p14:tracePt t="79032" x="3808413" y="2162175"/>
          <p14:tracePt t="79244" x="3821113" y="2162175"/>
          <p14:tracePt t="79252" x="3846513" y="2162175"/>
          <p14:tracePt t="79255" x="3892550" y="2162175"/>
          <p14:tracePt t="79265" x="3997325" y="2162175"/>
          <p14:tracePt t="79282" x="4114800" y="2162175"/>
          <p14:tracePt t="79299" x="4244975" y="2174875"/>
          <p14:tracePt t="79315" x="4389438" y="2174875"/>
          <p14:tracePt t="79332" x="4519613" y="2174875"/>
          <p14:tracePt t="79348" x="4664075" y="2174875"/>
          <p14:tracePt t="79365" x="4775200" y="2174875"/>
          <p14:tracePt t="79381" x="4865688" y="2174875"/>
          <p14:tracePt t="79398" x="4957763" y="2174875"/>
          <p14:tracePt t="79415" x="5062538" y="2174875"/>
          <p14:tracePt t="79432" x="5180013" y="2174875"/>
          <p14:tracePt t="79448" x="5310188" y="2174875"/>
          <p14:tracePt t="79465" x="5453063" y="2162175"/>
          <p14:tracePt t="79481" x="5591175" y="2162175"/>
          <p14:tracePt t="79498" x="5727700" y="2162175"/>
          <p14:tracePt t="79515" x="5845175" y="2162175"/>
          <p14:tracePt t="79531" x="5930900" y="2162175"/>
          <p14:tracePt t="79548" x="6021388" y="2162175"/>
          <p14:tracePt t="79565" x="6054725" y="2162175"/>
          <p14:tracePt t="79692" x="6048375" y="2162175"/>
          <p14:tracePt t="79700" x="6042025" y="2162175"/>
          <p14:tracePt t="79716" x="6027738" y="2162175"/>
          <p14:tracePt t="79731" x="6015038" y="2162175"/>
          <p14:tracePt t="79732" x="5949950" y="2155825"/>
          <p14:tracePt t="79748" x="5819775" y="2155825"/>
          <p14:tracePt t="79765" x="5740400" y="2155825"/>
          <p14:tracePt t="79781" x="5662613" y="2155825"/>
          <p14:tracePt t="79798" x="5597525" y="2155825"/>
          <p14:tracePt t="79815" x="5564188" y="2155825"/>
          <p14:tracePt t="79831" x="5551488" y="2155825"/>
          <p14:tracePt t="79848" x="5545138" y="2155825"/>
          <p14:tracePt t="79949" x="5551488" y="2155825"/>
          <p14:tracePt t="79956" x="5564188" y="2155825"/>
          <p14:tracePt t="79964" x="5591175" y="2155825"/>
          <p14:tracePt t="79972" x="5643563" y="2155825"/>
          <p14:tracePt t="79982" x="5715000" y="2155825"/>
          <p14:tracePt t="79998" x="5754688" y="2155825"/>
          <p14:tracePt t="80015" x="5767388" y="2155825"/>
          <p14:tracePt t="80820" x="5773738" y="2155825"/>
          <p14:tracePt t="80828" x="5780088" y="2155825"/>
          <p14:tracePt t="80839" x="5780088" y="2162175"/>
          <p14:tracePt t="80848" x="5792788" y="2168525"/>
          <p14:tracePt t="80864" x="5813425" y="2174875"/>
          <p14:tracePt t="80881" x="5826125" y="2193925"/>
          <p14:tracePt t="80898" x="5859463" y="2227263"/>
          <p14:tracePt t="80914" x="5891213" y="2273300"/>
          <p14:tracePt t="80931" x="5924550" y="2325688"/>
          <p14:tracePt t="80948" x="5937250" y="2370138"/>
          <p14:tracePt t="80964" x="5969000" y="2508250"/>
          <p14:tracePt t="80981" x="5989638" y="2606675"/>
          <p14:tracePt t="80997" x="5995988" y="2724150"/>
          <p14:tracePt t="81014" x="6002338" y="2820988"/>
          <p14:tracePt t="81031" x="6008688" y="2906713"/>
          <p14:tracePt t="81048" x="6008688" y="2984500"/>
          <p14:tracePt t="81064" x="6002338" y="3055938"/>
          <p14:tracePt t="81081" x="5995988" y="3148013"/>
          <p14:tracePt t="81097" x="5983288" y="3225800"/>
          <p14:tracePt t="81114" x="5962650" y="3311525"/>
          <p14:tracePt t="81131" x="5937250" y="3370263"/>
          <p14:tracePt t="81147" x="5910263" y="3422650"/>
          <p14:tracePt t="81164" x="5891213" y="3481388"/>
          <p14:tracePt t="81181" x="5878513" y="3513138"/>
          <p14:tracePt t="81197" x="5865813" y="3533775"/>
          <p14:tracePt t="81214" x="5865813" y="3546475"/>
          <p14:tracePt t="81231" x="5865813" y="3552825"/>
          <p14:tracePt t="81884" x="5865813" y="3540125"/>
          <p14:tracePt t="81892" x="5878513" y="3521075"/>
          <p14:tracePt t="81914" x="5878513" y="3494088"/>
          <p14:tracePt t="81915" x="5891213" y="3441700"/>
          <p14:tracePt t="81931" x="5897563" y="3389313"/>
          <p14:tracePt t="81947" x="5897563" y="3324225"/>
          <p14:tracePt t="81964" x="5832475" y="3187700"/>
          <p14:tracePt t="81980" x="5767388" y="3095625"/>
          <p14:tracePt t="81997" x="5662613" y="2997200"/>
          <p14:tracePt t="82014" x="5492750" y="2906713"/>
          <p14:tracePt t="82031" x="5251450" y="2782888"/>
          <p14:tracePt t="82047" x="4983163" y="2697163"/>
          <p14:tracePt t="82064" x="4683125" y="2619375"/>
          <p14:tracePt t="82080" x="4324350" y="2566988"/>
          <p14:tracePt t="82097" x="3951288" y="2527300"/>
          <p14:tracePt t="82114" x="3579813" y="2514600"/>
          <p14:tracePt t="82130" x="3167063" y="2514600"/>
          <p14:tracePt t="82147" x="2795588" y="2514600"/>
          <p14:tracePt t="82164" x="2208213" y="2514600"/>
          <p14:tracePt t="82180" x="1868488" y="2520950"/>
          <p14:tracePt t="82197" x="1593850" y="2527300"/>
          <p14:tracePt t="82214" x="1352550" y="2547938"/>
          <p14:tracePt t="82230" x="1143000" y="2554288"/>
          <p14:tracePt t="82247" x="985838" y="2566988"/>
          <p14:tracePt t="82264" x="881063" y="2586038"/>
          <p14:tracePt t="82280" x="830263" y="2592388"/>
          <p14:tracePt t="82297" x="815975" y="2592388"/>
          <p14:tracePt t="82340" x="822325" y="2592388"/>
          <p14:tracePt t="82348" x="830263" y="2579688"/>
          <p14:tracePt t="82356" x="836613" y="2573338"/>
          <p14:tracePt t="82364" x="836613" y="2560638"/>
          <p14:tracePt t="82644" x="830263" y="2560638"/>
          <p14:tracePt t="82652" x="822325" y="2554288"/>
          <p14:tracePt t="82664" x="809625" y="2554288"/>
          <p14:tracePt t="82664" x="796925" y="2540000"/>
          <p14:tracePt t="82680" x="763588" y="2501900"/>
          <p14:tracePt t="82697" x="704850" y="2443163"/>
          <p14:tracePt t="82713" x="673100" y="2403475"/>
          <p14:tracePt t="82730" x="666750" y="2384425"/>
          <p14:tracePt t="82747" x="660400" y="2351088"/>
          <p14:tracePt t="82764" x="660400" y="2311400"/>
          <p14:tracePt t="82780" x="652463" y="2273300"/>
          <p14:tracePt t="82797" x="646113" y="2227263"/>
          <p14:tracePt t="82813" x="639763" y="2181225"/>
          <p14:tracePt t="82830" x="639763" y="2141538"/>
          <p14:tracePt t="82847" x="652463" y="2097088"/>
          <p14:tracePt t="82863" x="666750" y="2057400"/>
          <p14:tracePt t="82880" x="692150" y="2017713"/>
          <p14:tracePt t="82897" x="719138" y="1985963"/>
          <p14:tracePt t="82913" x="757238" y="1965325"/>
          <p14:tracePt t="82930" x="784225" y="1965325"/>
          <p14:tracePt t="82947" x="815975" y="1965325"/>
          <p14:tracePt t="82964" x="849313" y="1973263"/>
          <p14:tracePt t="82964" x="868363" y="1979613"/>
          <p14:tracePt t="82980" x="914400" y="1992313"/>
          <p14:tracePt t="82997" x="973138" y="2017713"/>
          <p14:tracePt t="83013" x="1025525" y="2038350"/>
          <p14:tracePt t="83030" x="1050925" y="2051050"/>
          <p14:tracePt t="83047" x="1058863" y="2051050"/>
          <p14:tracePt t="83428" x="1071563" y="2051050"/>
          <p14:tracePt t="83436" x="1090613" y="2051050"/>
          <p14:tracePt t="83444" x="1136650" y="2051050"/>
          <p14:tracePt t="83453" x="1176338" y="2051050"/>
          <p14:tracePt t="83463" x="1235075" y="2051050"/>
          <p14:tracePt t="83480" x="1279525" y="2051050"/>
          <p14:tracePt t="83497" x="1325563" y="2051050"/>
          <p14:tracePt t="83513" x="1346200" y="2051050"/>
          <p14:tracePt t="83530" x="1358900" y="2051050"/>
          <p14:tracePt t="83547" x="1371600" y="2051050"/>
          <p14:tracePt t="83563" x="1390650" y="2051050"/>
          <p14:tracePt t="83612" x="1397000" y="2051050"/>
          <p14:tracePt t="83628" x="1404938" y="2051050"/>
          <p14:tracePt t="83636" x="1411288" y="2044700"/>
          <p14:tracePt t="83644" x="1423988" y="2044700"/>
          <p14:tracePt t="83663" x="1436688" y="2044700"/>
          <p14:tracePt t="83664" x="1476375" y="2044700"/>
          <p14:tracePt t="83680" x="1501775" y="2044700"/>
          <p14:tracePt t="83696" x="1528763" y="2044700"/>
          <p14:tracePt t="83713" x="1554163" y="2044700"/>
          <p14:tracePt t="83730" x="1566863" y="2044700"/>
          <p14:tracePt t="83746" x="1574800" y="2044700"/>
          <p14:tracePt t="83763" x="1581150" y="2044700"/>
          <p14:tracePt t="84468" x="1593850" y="2044700"/>
          <p14:tracePt t="84476" x="1612900" y="2044700"/>
          <p14:tracePt t="84484" x="1639888" y="2044700"/>
          <p14:tracePt t="84496" x="1665288" y="2051050"/>
          <p14:tracePt t="84500" x="1724025" y="2051050"/>
          <p14:tracePt t="84513" x="1795463" y="2051050"/>
          <p14:tracePt t="84529" x="1906588" y="2057400"/>
          <p14:tracePt t="84546" x="2024063" y="2070100"/>
          <p14:tracePt t="84563" x="2174875" y="2082800"/>
          <p14:tracePt t="84579" x="2430463" y="2109788"/>
          <p14:tracePt t="84596" x="2632075" y="2109788"/>
          <p14:tracePt t="84613" x="2795588" y="2128838"/>
          <p14:tracePt t="84629" x="2965450" y="2128838"/>
          <p14:tracePt t="84646" x="3141663" y="2128838"/>
          <p14:tracePt t="84663" x="3271838" y="2128838"/>
          <p14:tracePt t="84679" x="3357563" y="2128838"/>
          <p14:tracePt t="84696" x="3403600" y="2128838"/>
          <p14:tracePt t="84713" x="3422650" y="2128838"/>
          <p14:tracePt t="84729" x="3435350" y="2128838"/>
          <p14:tracePt t="84746" x="3448050" y="2128838"/>
          <p14:tracePt t="84763" x="3454400" y="2135188"/>
          <p14:tracePt t="84779" x="3475038" y="2135188"/>
          <p14:tracePt t="84868" x="3481388" y="2135188"/>
          <p14:tracePt t="84876" x="3500438" y="2135188"/>
          <p14:tracePt t="84884" x="3527425" y="2135188"/>
          <p14:tracePt t="84892" x="3546475" y="2135188"/>
          <p14:tracePt t="84898" x="3598863" y="2135188"/>
          <p14:tracePt t="84913" x="3624263" y="2135188"/>
          <p14:tracePt t="84929" x="3644900" y="2135188"/>
          <p14:tracePt t="85868" x="3644900" y="2141538"/>
          <p14:tracePt t="85876" x="3657600" y="2149475"/>
          <p14:tracePt t="85884" x="3670300" y="2149475"/>
          <p14:tracePt t="85888" x="3683000" y="2149475"/>
          <p14:tracePt t="85896" x="3722688" y="2149475"/>
          <p14:tracePt t="85913" x="3775075" y="2149475"/>
          <p14:tracePt t="85929" x="3833813" y="2149475"/>
          <p14:tracePt t="85946" x="3879850" y="2141538"/>
          <p14:tracePt t="85962" x="3905250" y="2128838"/>
          <p14:tracePt t="85979" x="3919538" y="2109788"/>
          <p14:tracePt t="85996" x="3932238" y="2076450"/>
          <p14:tracePt t="86012" x="3932238" y="2044700"/>
          <p14:tracePt t="86029" x="3932238" y="2024063"/>
          <p14:tracePt t="86046" x="3919538" y="1992313"/>
          <p14:tracePt t="86062" x="3905250" y="1952625"/>
          <p14:tracePt t="86079" x="3879850" y="1912938"/>
          <p14:tracePt t="86096" x="3867150" y="1881188"/>
          <p14:tracePt t="86112" x="3833813" y="1841500"/>
          <p14:tracePt t="86129" x="3808413" y="1809750"/>
          <p14:tracePt t="86146" x="3768725" y="1782763"/>
          <p14:tracePt t="86163" x="3741738" y="1770063"/>
          <p14:tracePt t="86180" x="3722688" y="1757363"/>
          <p14:tracePt t="86196" x="3697288" y="1757363"/>
          <p14:tracePt t="86212" x="3670300" y="1757363"/>
          <p14:tracePt t="86229" x="3632200" y="1776413"/>
          <p14:tracePt t="86246" x="3586163" y="1822450"/>
          <p14:tracePt t="86262" x="3533775" y="1862138"/>
          <p14:tracePt t="86279" x="3506788" y="1893888"/>
          <p14:tracePt t="86296" x="3494088" y="1933575"/>
          <p14:tracePt t="86312" x="3487738" y="1958975"/>
          <p14:tracePt t="86329" x="3487738" y="1973263"/>
          <p14:tracePt t="86345" x="3494088" y="1992313"/>
          <p14:tracePt t="86362" x="3513138" y="2005013"/>
          <p14:tracePt t="86379" x="3527425" y="2011363"/>
          <p14:tracePt t="86420" x="3533775" y="2011363"/>
          <p14:tracePt t="86844" x="3540125" y="2011363"/>
          <p14:tracePt t="86852" x="3559175" y="2011363"/>
          <p14:tracePt t="86860" x="3598863" y="2011363"/>
          <p14:tracePt t="86868" x="3690938" y="2011363"/>
          <p14:tracePt t="86879" x="3802063" y="2011363"/>
          <p14:tracePt t="86895" x="3919538" y="2017713"/>
          <p14:tracePt t="86912" x="4049713" y="2017713"/>
          <p14:tracePt t="86929" x="4186238" y="2017713"/>
          <p14:tracePt t="86945" x="4310063" y="2017713"/>
          <p14:tracePt t="86962" x="4448175" y="2017713"/>
          <p14:tracePt t="86979" x="4605338" y="2017713"/>
          <p14:tracePt t="86995" x="4833938" y="2024063"/>
          <p14:tracePt t="87012" x="4976813" y="2032000"/>
          <p14:tracePt t="87029" x="5113338" y="2038350"/>
          <p14:tracePt t="87045" x="5238750" y="2044700"/>
          <p14:tracePt t="87062" x="5341938" y="2032000"/>
          <p14:tracePt t="87079" x="5440363" y="2032000"/>
          <p14:tracePt t="87095" x="5526088" y="2032000"/>
          <p14:tracePt t="87112" x="5591175" y="2032000"/>
          <p14:tracePt t="87128" x="5630863" y="2032000"/>
          <p14:tracePt t="87145" x="5649913" y="2032000"/>
          <p14:tracePt t="87660" x="5656263" y="2032000"/>
          <p14:tracePt t="87668" x="5668963" y="2032000"/>
          <p14:tracePt t="87679" x="5675313" y="2032000"/>
          <p14:tracePt t="87679" x="5695950" y="2017713"/>
          <p14:tracePt t="87695" x="5715000" y="2005013"/>
          <p14:tracePt t="87712" x="5734050" y="1985963"/>
          <p14:tracePt t="87728" x="5754688" y="1946275"/>
          <p14:tracePt t="87745" x="5761038" y="1912938"/>
          <p14:tracePt t="87762" x="5761038" y="1862138"/>
          <p14:tracePt t="87778" x="5734050" y="1795463"/>
          <p14:tracePt t="87795" x="5702300" y="1751013"/>
          <p14:tracePt t="87812" x="5681663" y="1730375"/>
          <p14:tracePt t="87828" x="5662613" y="1724025"/>
          <p14:tracePt t="87845" x="5643563" y="1724025"/>
          <p14:tracePt t="87861" x="5616575" y="1724025"/>
          <p14:tracePt t="87878" x="5578475" y="1724025"/>
          <p14:tracePt t="87895" x="5551488" y="1730375"/>
          <p14:tracePt t="87912" x="5519738" y="1744663"/>
          <p14:tracePt t="87928" x="5492750" y="1763713"/>
          <p14:tracePt t="87945" x="5461000" y="1782763"/>
          <p14:tracePt t="87961" x="5440363" y="1809750"/>
          <p14:tracePt t="87978" x="5427663" y="1841500"/>
          <p14:tracePt t="87995" x="5414963" y="1893888"/>
          <p14:tracePt t="88011" x="5414963" y="1973263"/>
          <p14:tracePt t="88028" x="5434013" y="2024063"/>
          <p14:tracePt t="88045" x="5467350" y="2070100"/>
          <p14:tracePt t="88061" x="5511800" y="2109788"/>
          <p14:tracePt t="88078" x="5564188" y="2128838"/>
          <p14:tracePt t="88095" x="5610225" y="2128838"/>
          <p14:tracePt t="88112" x="5649913" y="2135188"/>
          <p14:tracePt t="88129" x="5668963" y="2135188"/>
          <p14:tracePt t="92069" x="5675313" y="2128838"/>
          <p14:tracePt t="92080" x="5681663" y="2122488"/>
          <p14:tracePt t="92085" x="5695950" y="2109788"/>
          <p14:tracePt t="92095" x="5708650" y="2097088"/>
          <p14:tracePt t="92111" x="5721350" y="2090738"/>
          <p14:tracePt t="92128" x="5727700" y="2070100"/>
          <p14:tracePt t="92144" x="5734050" y="2051050"/>
          <p14:tracePt t="92161" x="5734050" y="2032000"/>
          <p14:tracePt t="92177" x="5734050" y="1998663"/>
          <p14:tracePt t="92194" x="5727700" y="1979613"/>
          <p14:tracePt t="92211" x="5721350" y="1958975"/>
          <p14:tracePt t="92227" x="5715000" y="1939925"/>
          <p14:tracePt t="92244" x="5702300" y="1906588"/>
          <p14:tracePt t="92261" x="5689600" y="1887538"/>
          <p14:tracePt t="92277" x="5668963" y="1868488"/>
          <p14:tracePt t="92294" x="5656263" y="1854200"/>
          <p14:tracePt t="92311" x="5643563" y="1835150"/>
          <p14:tracePt t="92327" x="5616575" y="1828800"/>
          <p14:tracePt t="92344" x="5591175" y="1816100"/>
          <p14:tracePt t="92361" x="5564188" y="1809750"/>
          <p14:tracePt t="92377" x="5532438" y="1803400"/>
          <p14:tracePt t="92394" x="5499100" y="1789113"/>
          <p14:tracePt t="92411" x="5467350" y="1789113"/>
          <p14:tracePt t="92427" x="5440363" y="1789113"/>
          <p14:tracePt t="92444" x="5394325" y="1795463"/>
          <p14:tracePt t="92461" x="5362575" y="1822450"/>
          <p14:tracePt t="92478" x="5329238" y="1854200"/>
          <p14:tracePt t="92494" x="5310188" y="1881188"/>
          <p14:tracePt t="92511" x="5303838" y="1906588"/>
          <p14:tracePt t="92527" x="5303838" y="1939925"/>
          <p14:tracePt t="92544" x="5303838" y="1965325"/>
          <p14:tracePt t="92561" x="5335588" y="1992313"/>
          <p14:tracePt t="92577" x="5375275" y="2024063"/>
          <p14:tracePt t="92594" x="5408613" y="2051050"/>
          <p14:tracePt t="92611" x="5461000" y="2076450"/>
          <p14:tracePt t="92627" x="5505450" y="2082800"/>
          <p14:tracePt t="92644" x="5591175" y="2090738"/>
          <p14:tracePt t="92661" x="5630863" y="2090738"/>
          <p14:tracePt t="92677" x="5668963" y="2082800"/>
          <p14:tracePt t="92694" x="5689600" y="2070100"/>
          <p14:tracePt t="92711" x="5708650" y="2070100"/>
          <p14:tracePt t="92727" x="5708650" y="2057400"/>
          <p14:tracePt t="92744" x="5715000" y="2057400"/>
          <p14:tracePt t="94309" x="5715000" y="2051050"/>
          <p14:tracePt t="94316" x="5708650" y="2051050"/>
          <p14:tracePt t="94861" x="5702300" y="2051050"/>
          <p14:tracePt t="94916" x="5695950" y="2051050"/>
          <p14:tracePt t="95436" x="5695950" y="2044700"/>
          <p14:tracePt t="95452" x="5695950" y="2038350"/>
          <p14:tracePt t="95469" x="5695950" y="2032000"/>
          <p14:tracePt t="95484" x="5695950" y="2024063"/>
          <p14:tracePt t="95489" x="5695950" y="2017713"/>
          <p14:tracePt t="95493" x="5689600" y="2011363"/>
          <p14:tracePt t="95510" x="5675313" y="1998663"/>
          <p14:tracePt t="95526" x="5643563" y="1979613"/>
          <p14:tracePt t="95543" x="5591175" y="1952625"/>
          <p14:tracePt t="95559" x="5511800" y="1933575"/>
          <p14:tracePt t="95576" x="5434013" y="1906588"/>
          <p14:tracePt t="95593" x="5341938" y="1887538"/>
          <p14:tracePt t="95609" x="5264150" y="1887538"/>
          <p14:tracePt t="95626" x="5165725" y="1887538"/>
          <p14:tracePt t="95643" x="5068888" y="1887538"/>
          <p14:tracePt t="95659" x="4976813" y="1887538"/>
          <p14:tracePt t="95676" x="4846638" y="1887538"/>
          <p14:tracePt t="95693" x="4760913" y="1887538"/>
          <p14:tracePt t="95709" x="4664075" y="1893888"/>
          <p14:tracePt t="95726" x="4565650" y="1906588"/>
          <p14:tracePt t="95743" x="4441825" y="1933575"/>
          <p14:tracePt t="95759" x="4324350" y="1973263"/>
          <p14:tracePt t="95776" x="4198938" y="2032000"/>
          <p14:tracePt t="95793" x="4068763" y="2097088"/>
          <p14:tracePt t="95809" x="3944938" y="2149475"/>
          <p14:tracePt t="95826" x="3833813" y="2214563"/>
          <p14:tracePt t="95843" x="3716338" y="2286000"/>
          <p14:tracePt t="95859" x="3611563" y="2363788"/>
          <p14:tracePt t="95876" x="3500438" y="2436813"/>
          <p14:tracePt t="95893" x="3448050" y="2501900"/>
          <p14:tracePt t="95909" x="3403600" y="2533650"/>
          <p14:tracePt t="95926" x="3363913" y="2560638"/>
          <p14:tracePt t="95943" x="3324225" y="2579688"/>
          <p14:tracePt t="95959" x="3292475" y="2592388"/>
          <p14:tracePt t="95976" x="3252788" y="2592388"/>
          <p14:tracePt t="95993" x="3213100" y="2592388"/>
          <p14:tracePt t="96009" x="3160713" y="2592388"/>
          <p14:tracePt t="96027" x="3128963" y="2579688"/>
          <p14:tracePt t="96043" x="3122613" y="2573338"/>
          <p14:tracePt t="96077" x="3128963" y="2566988"/>
          <p14:tracePt t="96077" x="3154363" y="2554288"/>
          <p14:tracePt t="96093" x="3167063" y="2547938"/>
          <p14:tracePt t="96388" x="3160713" y="2547938"/>
          <p14:tracePt t="96396" x="3154363" y="2547938"/>
          <p14:tracePt t="96404" x="3141663" y="2540000"/>
          <p14:tracePt t="96412" x="3101975" y="2540000"/>
          <p14:tracePt t="96426" x="3063875" y="2540000"/>
          <p14:tracePt t="96442" x="3063875" y="2533650"/>
          <p14:tracePt t="96459" x="3049588" y="2527300"/>
          <p14:tracePt t="96476" x="3017838" y="2501900"/>
          <p14:tracePt t="96493" x="3005138" y="2495550"/>
          <p14:tracePt t="96509" x="2984500" y="2481263"/>
          <p14:tracePt t="96526" x="2965450" y="2468563"/>
          <p14:tracePt t="96542" x="2959100" y="2462213"/>
          <p14:tracePt t="96559" x="2938463" y="2455863"/>
          <p14:tracePt t="96576" x="2906713" y="2430463"/>
          <p14:tracePt t="96592" x="2879725" y="2409825"/>
          <p14:tracePt t="96609" x="2841625" y="2384425"/>
          <p14:tracePt t="96626" x="2814638" y="2363788"/>
          <p14:tracePt t="96642" x="2795588" y="2332038"/>
          <p14:tracePt t="96659" x="2762250" y="2305050"/>
          <p14:tracePt t="96676" x="2724150" y="2266950"/>
          <p14:tracePt t="96692" x="2651125" y="2239963"/>
          <p14:tracePt t="96709" x="2566988" y="2201863"/>
          <p14:tracePt t="96726" x="2481263" y="2162175"/>
          <p14:tracePt t="96742" x="2390775" y="2128838"/>
          <p14:tracePt t="96759" x="2319338" y="2097088"/>
          <p14:tracePt t="96776" x="2246313" y="2076450"/>
          <p14:tracePt t="96792" x="2181225" y="2057400"/>
          <p14:tracePt t="96809" x="2135188" y="2038350"/>
          <p14:tracePt t="96826" x="2097088" y="2017713"/>
          <p14:tracePt t="96842" x="2070100" y="2005013"/>
          <p14:tracePt t="96859" x="2038350" y="1985963"/>
          <p14:tracePt t="96876" x="2017713" y="1958975"/>
          <p14:tracePt t="96876" x="1998663" y="1952625"/>
          <p14:tracePt t="96892" x="1973263" y="1933575"/>
          <p14:tracePt t="96909" x="1965325" y="1933575"/>
          <p14:tracePt t="96926" x="1958975" y="1927225"/>
          <p14:tracePt t="97108" x="1965325" y="1927225"/>
          <p14:tracePt t="97148" x="1973263" y="1927225"/>
          <p14:tracePt t="97156" x="1973263" y="1933575"/>
          <p14:tracePt t="97172" x="1979613" y="1933575"/>
          <p14:tracePt t="97188" x="1985963" y="1939925"/>
          <p14:tracePt t="97204" x="1998663" y="1958975"/>
          <p14:tracePt t="97213" x="2011363" y="1973263"/>
          <p14:tracePt t="97220" x="2017713" y="1979613"/>
          <p14:tracePt t="97228" x="2038350" y="1992313"/>
          <p14:tracePt t="97242" x="2057400" y="2024063"/>
          <p14:tracePt t="97259" x="2057400" y="2032000"/>
          <p14:tracePt t="97275" x="2063750" y="2038350"/>
          <p14:tracePt t="97292" x="2063750" y="2044700"/>
          <p14:tracePt t="98084" x="2057400" y="2044700"/>
          <p14:tracePt t="98132" x="2051050" y="2044700"/>
          <p14:tracePt t="98148" x="2051050" y="2051050"/>
          <p14:tracePt t="98156" x="2044700" y="2051050"/>
          <p14:tracePt t="98180" x="2038350" y="2051050"/>
          <p14:tracePt t="98194" x="2032000" y="2051050"/>
          <p14:tracePt t="98194" x="2024063" y="2057400"/>
          <p14:tracePt t="98213" x="2011363" y="2057400"/>
          <p14:tracePt t="98220" x="2005013" y="2057400"/>
          <p14:tracePt t="98228" x="1985963" y="2057400"/>
          <p14:tracePt t="98242" x="1952625" y="2057400"/>
          <p14:tracePt t="98258" x="1927225" y="2057400"/>
          <p14:tracePt t="98275" x="1906588" y="2057400"/>
          <p14:tracePt t="98292" x="1868488" y="2057400"/>
          <p14:tracePt t="98308" x="1847850" y="2070100"/>
          <p14:tracePt t="98325" x="1816100" y="2070100"/>
          <p14:tracePt t="98342" x="1789113" y="2070100"/>
          <p14:tracePt t="98358" x="1770063" y="2070100"/>
          <p14:tracePt t="98375" x="1751013" y="2070100"/>
          <p14:tracePt t="98392" x="1736725" y="2070100"/>
          <p14:tracePt t="98409" x="1730375" y="2070100"/>
          <p14:tracePt t="100132" x="1730375" y="2076450"/>
          <p14:tracePt t="100148" x="1736725" y="2076450"/>
          <p14:tracePt t="100332" x="1736725" y="2082800"/>
          <p14:tracePt t="100340" x="1744663" y="2082800"/>
          <p14:tracePt t="100372" x="1751013" y="2082800"/>
          <p14:tracePt t="100404" x="1757363" y="2082800"/>
          <p14:tracePt t="100476" x="1763713" y="2082800"/>
          <p14:tracePt t="100604" x="1770063" y="2082800"/>
          <p14:tracePt t="100668" x="1776413" y="2082800"/>
          <p14:tracePt t="100692" x="1782763" y="2082800"/>
          <p14:tracePt t="100700" x="1789113" y="2082800"/>
          <p14:tracePt t="100716" x="1795463" y="2082800"/>
          <p14:tracePt t="100732" x="1809750" y="2082800"/>
          <p14:tracePt t="100748" x="1816100" y="2082800"/>
          <p14:tracePt t="100756" x="1822450" y="2082800"/>
          <p14:tracePt t="100769" x="1835150" y="2082800"/>
          <p14:tracePt t="100774" x="1854200" y="2082800"/>
          <p14:tracePt t="100791" x="1887538" y="2082800"/>
          <p14:tracePt t="100807" x="1933575" y="2082800"/>
          <p14:tracePt t="100824" x="1985963" y="2082800"/>
          <p14:tracePt t="100841" x="2070100" y="2076450"/>
          <p14:tracePt t="100857" x="2162175" y="2076450"/>
          <p14:tracePt t="100874" x="2279650" y="2076450"/>
          <p14:tracePt t="100891" x="2390775" y="2076450"/>
          <p14:tracePt t="100907" x="2520950" y="2076450"/>
          <p14:tracePt t="100924" x="2703513" y="2076450"/>
          <p14:tracePt t="100941" x="2827338" y="2076450"/>
          <p14:tracePt t="100957" x="2959100" y="2076450"/>
          <p14:tracePt t="100974" x="3089275" y="2076450"/>
          <p14:tracePt t="100991" x="3219450" y="2063750"/>
          <p14:tracePt t="101007" x="3336925" y="2063750"/>
          <p14:tracePt t="101024" x="3441700" y="2063750"/>
          <p14:tracePt t="101041" x="3546475" y="2063750"/>
          <p14:tracePt t="101057" x="3657600" y="2063750"/>
          <p14:tracePt t="101074" x="3741738" y="2063750"/>
          <p14:tracePt t="101091" x="3821113" y="2063750"/>
          <p14:tracePt t="101107" x="3867150" y="2063750"/>
          <p14:tracePt t="101124" x="3919538" y="2063750"/>
          <p14:tracePt t="101141" x="3932238" y="2076450"/>
          <p14:tracePt t="101157" x="3944938" y="2076450"/>
          <p14:tracePt t="101174" x="3951288" y="2082800"/>
          <p14:tracePt t="101191" x="3957638" y="2082800"/>
          <p14:tracePt t="101207" x="3957638" y="2090738"/>
          <p14:tracePt t="101300" x="3957638" y="2097088"/>
          <p14:tracePt t="101316" x="3957638" y="2103438"/>
          <p14:tracePt t="101340" x="3957638" y="2109788"/>
          <p14:tracePt t="101356" x="3957638" y="2116138"/>
          <p14:tracePt t="101364" x="3963988" y="2122488"/>
          <p14:tracePt t="101396" x="3970338" y="2128838"/>
          <p14:tracePt t="101399" x="3970338" y="2135188"/>
          <p14:tracePt t="101407" x="3978275" y="2141538"/>
          <p14:tracePt t="101424" x="4016375" y="2174875"/>
          <p14:tracePt t="101441" x="4095750" y="2239963"/>
          <p14:tracePt t="101457" x="4225925" y="2319338"/>
          <p14:tracePt t="101474" x="4368800" y="2378075"/>
          <p14:tracePt t="101490" x="4519613" y="2416175"/>
          <p14:tracePt t="101507" x="4689475" y="2422525"/>
          <p14:tracePt t="101524" x="4945063" y="2422525"/>
          <p14:tracePt t="101541" x="5075238" y="2409825"/>
          <p14:tracePt t="101557" x="5192713" y="2378075"/>
          <p14:tracePt t="101574" x="5303838" y="2325688"/>
          <p14:tracePt t="101591" x="5408613" y="2252663"/>
          <p14:tracePt t="101607" x="5467350" y="2220913"/>
          <p14:tracePt t="101624" x="5499100" y="2181225"/>
          <p14:tracePt t="101640" x="5505450" y="2174875"/>
          <p14:tracePt t="101657" x="5511800" y="2168525"/>
          <p14:tracePt t="101674" x="5519738" y="2168525"/>
          <p14:tracePt t="101732" x="5519738" y="2162175"/>
          <p14:tracePt t="101741" x="5519738" y="2155825"/>
          <p14:tracePt t="101748" x="5519738" y="2135188"/>
          <p14:tracePt t="101758" x="5526088" y="2122488"/>
          <p14:tracePt t="101774" x="5532438" y="2090738"/>
          <p14:tracePt t="101790" x="5557838" y="2057400"/>
          <p14:tracePt t="101807" x="5591175" y="2017713"/>
          <p14:tracePt t="101824" x="5616575" y="1992313"/>
          <p14:tracePt t="101840" x="5637213" y="1973263"/>
          <p14:tracePt t="101857" x="5649913" y="1965325"/>
          <p14:tracePt t="101874" x="5656263" y="1965325"/>
          <p14:tracePt t="101940" x="5668963" y="1965325"/>
          <p14:tracePt t="101956" x="5675313" y="1965325"/>
          <p14:tracePt t="101964" x="5695950" y="1965325"/>
          <p14:tracePt t="101975" x="5708650" y="1965325"/>
          <p14:tracePt t="101990" x="5740400" y="1965325"/>
          <p14:tracePt t="101993" x="5767388" y="1965325"/>
          <p14:tracePt t="102007" x="5792788" y="1965325"/>
          <p14:tracePt t="102024" x="5813425" y="1965325"/>
          <p14:tracePt t="102040" x="5832475" y="1958975"/>
          <p14:tracePt t="102057" x="5845175" y="1946275"/>
          <p14:tracePt t="102074" x="5865813" y="1933575"/>
          <p14:tracePt t="102090" x="5872163" y="1912938"/>
          <p14:tracePt t="102107" x="5884863" y="1893888"/>
          <p14:tracePt t="102123" x="5878513" y="1881188"/>
          <p14:tracePt t="102140" x="5872163" y="1868488"/>
          <p14:tracePt t="102157" x="5859463" y="1854200"/>
          <p14:tracePt t="102173" x="5838825" y="1828800"/>
          <p14:tracePt t="102190" x="5807075" y="1816100"/>
          <p14:tracePt t="102207" x="5761038" y="1803400"/>
          <p14:tracePt t="102223" x="5708650" y="1795463"/>
          <p14:tracePt t="102240" x="5656263" y="1795463"/>
          <p14:tracePt t="102257" x="5597525" y="1795463"/>
          <p14:tracePt t="102273" x="5564188" y="1795463"/>
          <p14:tracePt t="102290" x="5526088" y="1795463"/>
          <p14:tracePt t="102307" x="5492750" y="1816100"/>
          <p14:tracePt t="102324" x="5434013" y="1854200"/>
          <p14:tracePt t="102340" x="5408613" y="1893888"/>
          <p14:tracePt t="102357" x="5387975" y="1920875"/>
          <p14:tracePt t="102373" x="5375275" y="1952625"/>
          <p14:tracePt t="102390" x="5368925" y="1973263"/>
          <p14:tracePt t="102407" x="5368925" y="1998663"/>
          <p14:tracePt t="102423" x="5368925" y="2032000"/>
          <p14:tracePt t="102440" x="5368925" y="2057400"/>
          <p14:tracePt t="102457" x="5368925" y="2082800"/>
          <p14:tracePt t="102473" x="5381625" y="2109788"/>
          <p14:tracePt t="102490" x="5402263" y="2128838"/>
          <p14:tracePt t="102507" x="5414963" y="2141538"/>
          <p14:tracePt t="102524" x="5440363" y="2149475"/>
          <p14:tracePt t="102540" x="5446713" y="2155825"/>
          <p14:tracePt t="102557" x="5453063" y="2155825"/>
          <p14:tracePt t="102573" x="5461000" y="2155825"/>
          <p14:tracePt t="103012" x="5453063" y="2162175"/>
          <p14:tracePt t="103028" x="5446713" y="2162175"/>
          <p14:tracePt t="103036" x="5434013" y="2162175"/>
          <p14:tracePt t="103044" x="5414963" y="2174875"/>
          <p14:tracePt t="103057" x="5381625" y="2181225"/>
          <p14:tracePt t="103073" x="5329238" y="2201863"/>
          <p14:tracePt t="103090" x="5283200" y="2220913"/>
          <p14:tracePt t="103107" x="5224463" y="2252663"/>
          <p14:tracePt t="103123" x="5159375" y="2273300"/>
          <p14:tracePt t="103140" x="5035550" y="2325688"/>
          <p14:tracePt t="103156" x="4945063" y="2363788"/>
          <p14:tracePt t="103173" x="4840288" y="2403475"/>
          <p14:tracePt t="103190" x="4722813" y="2443163"/>
          <p14:tracePt t="103206" x="4597400" y="2495550"/>
          <p14:tracePt t="103223" x="4467225" y="2540000"/>
          <p14:tracePt t="103240" x="4343400" y="2560638"/>
          <p14:tracePt t="103256" x="4179888" y="2592388"/>
          <p14:tracePt t="103273" x="4049713" y="2613025"/>
          <p14:tracePt t="103290" x="3911600" y="2632075"/>
          <p14:tracePt t="103306" x="3781425" y="2651125"/>
          <p14:tracePt t="103323" x="3644900" y="2671763"/>
          <p14:tracePt t="103340" x="3422650" y="2671763"/>
          <p14:tracePt t="103356" x="3278188" y="2678113"/>
          <p14:tracePt t="103373" x="3128963" y="2690813"/>
          <p14:tracePt t="103390" x="3005138" y="2697163"/>
          <p14:tracePt t="103406" x="2873375" y="2697163"/>
          <p14:tracePt t="103423" x="2743200" y="2697163"/>
          <p14:tracePt t="103440" x="2632075" y="2697163"/>
          <p14:tracePt t="103456" x="2508250" y="2697163"/>
          <p14:tracePt t="103473" x="2390775" y="2697163"/>
          <p14:tracePt t="103490" x="2292350" y="2697163"/>
          <p14:tracePt t="103506" x="2201863" y="2697163"/>
          <p14:tracePt t="103523" x="2141538" y="2690813"/>
          <p14:tracePt t="103540" x="2090738" y="2690813"/>
          <p14:tracePt t="103556" x="2076450" y="2690813"/>
          <p14:tracePt t="103573" x="2070100" y="2690813"/>
          <p14:tracePt t="103590" x="2063750" y="2690813"/>
          <p14:tracePt t="103692" x="2063750" y="2678113"/>
          <p14:tracePt t="103700" x="2076450" y="2665413"/>
          <p14:tracePt t="103723" x="2090738" y="2659063"/>
          <p14:tracePt t="103723" x="2103438" y="2638425"/>
          <p14:tracePt t="103739" x="2122488" y="2619375"/>
          <p14:tracePt t="103756" x="2122488" y="2613025"/>
          <p14:tracePt t="103773" x="2122488" y="2598738"/>
          <p14:tracePt t="103790" x="2122488" y="2592388"/>
          <p14:tracePt t="103836" x="2116138" y="2592388"/>
          <p14:tracePt t="103844" x="2109788" y="2592388"/>
          <p14:tracePt t="103860" x="2103438" y="2586038"/>
          <p14:tracePt t="103873" x="2097088" y="2586038"/>
          <p14:tracePt t="103874" x="2076450" y="2579688"/>
          <p14:tracePt t="103890" x="2070100" y="2573338"/>
          <p14:tracePt t="103906" x="2057400" y="2573338"/>
          <p14:tracePt t="104428" x="2051050" y="2573338"/>
          <p14:tracePt t="104435" x="2024063" y="2573338"/>
          <p14:tracePt t="104456" x="2011363" y="2573338"/>
          <p14:tracePt t="104457" x="1958975" y="2573338"/>
          <p14:tracePt t="104473" x="1887538" y="2573338"/>
          <p14:tracePt t="104489" x="1809750" y="2573338"/>
          <p14:tracePt t="104506" x="1730375" y="2573338"/>
          <p14:tracePt t="104523" x="1671638" y="2573338"/>
          <p14:tracePt t="104539" x="1639888" y="2573338"/>
          <p14:tracePt t="104556" x="1633538" y="2573338"/>
          <p14:tracePt t="104660" x="1633538" y="2566988"/>
          <p14:tracePt t="104668" x="1639888" y="2566988"/>
          <p14:tracePt t="104669" x="1639888" y="2560638"/>
          <p14:tracePt t="104689" x="1652588" y="2554288"/>
          <p14:tracePt t="104690" x="1677988" y="2533650"/>
          <p14:tracePt t="104706" x="1711325" y="2514600"/>
          <p14:tracePt t="104722" x="1776413" y="2495550"/>
          <p14:tracePt t="104739" x="1828800" y="2489200"/>
          <p14:tracePt t="104756" x="1912938" y="2462213"/>
          <p14:tracePt t="104773" x="1933575" y="2455863"/>
          <p14:tracePt t="104852" x="1920875" y="2455863"/>
          <p14:tracePt t="104860" x="1906588" y="2455863"/>
          <p14:tracePt t="104873" x="1893888" y="2455863"/>
          <p14:tracePt t="104873" x="1841500" y="2455863"/>
          <p14:tracePt t="104889" x="1803400" y="2455863"/>
          <p14:tracePt t="104906" x="1757363" y="2462213"/>
          <p14:tracePt t="104922" x="1724025" y="2462213"/>
          <p14:tracePt t="104980" x="1724025" y="2468563"/>
          <p14:tracePt t="105004" x="1730375" y="2468563"/>
          <p14:tracePt t="105012" x="1744663" y="2468563"/>
          <p14:tracePt t="105028" x="1776413" y="2468563"/>
          <p14:tracePt t="105028" x="1795463" y="2468563"/>
          <p14:tracePt t="105039" x="1828800" y="2468563"/>
          <p14:tracePt t="105056" x="1847850" y="2468563"/>
          <p14:tracePt t="105072" x="1854200" y="2462213"/>
          <p14:tracePt t="105089" x="1862138" y="2462213"/>
          <p14:tracePt t="108100" x="1854200" y="2462213"/>
          <p14:tracePt t="108140" x="1847850" y="2462213"/>
          <p14:tracePt t="108156" x="1841500" y="2462213"/>
          <p14:tracePt t="108308" x="1835150" y="2455863"/>
          <p14:tracePt t="108396" x="1828800" y="2455863"/>
          <p14:tracePt t="108404" x="1822450" y="2455863"/>
          <p14:tracePt t="108415" x="1822450" y="2449513"/>
          <p14:tracePt t="108426" x="1816100" y="2449513"/>
          <p14:tracePt t="108444" x="1809750" y="2449513"/>
          <p14:tracePt t="108468" x="1803400" y="2449513"/>
          <p14:tracePt t="109997" x="1795463" y="2449513"/>
          <p14:tracePt t="110029" x="1782763" y="2449513"/>
          <p14:tracePt t="110037" x="1776413" y="2449513"/>
          <p14:tracePt t="110045" x="1770063" y="2449513"/>
          <p14:tracePt t="110055" x="1757363" y="2449513"/>
          <p14:tracePt t="110071" x="1751013" y="2449513"/>
          <p14:tracePt t="110133" x="1757363" y="2449513"/>
          <p14:tracePt t="110141" x="1770063" y="2449513"/>
          <p14:tracePt t="110145" x="1776413" y="2449513"/>
          <p14:tracePt t="110155" x="1828800" y="2443163"/>
          <p14:tracePt t="110171" x="1906588" y="2443163"/>
          <p14:tracePt t="110188" x="2109788" y="2443163"/>
          <p14:tracePt t="110205" x="2292350" y="2443163"/>
          <p14:tracePt t="110222" x="2632075" y="2455863"/>
          <p14:tracePt t="110238" x="3024188" y="2514600"/>
          <p14:tracePt t="110255" x="3521075" y="2579688"/>
          <p14:tracePt t="110271" x="4030663" y="2651125"/>
          <p14:tracePt t="110288" x="4494213" y="2665413"/>
          <p14:tracePt t="110305" x="4911725" y="2671763"/>
          <p14:tracePt t="110321" x="5153025" y="2671763"/>
          <p14:tracePt t="110338" x="5322888" y="2659063"/>
          <p14:tracePt t="110355" x="5427663" y="2651125"/>
          <p14:tracePt t="110371" x="5511800" y="2644775"/>
          <p14:tracePt t="110388" x="5557838" y="2632075"/>
          <p14:tracePt t="110405" x="5578475" y="2632075"/>
          <p14:tracePt t="110421" x="5591175" y="2632075"/>
          <p14:tracePt t="110438" x="5616575" y="2619375"/>
          <p14:tracePt t="110455" x="5649913" y="2619375"/>
          <p14:tracePt t="110471" x="5702300" y="2613025"/>
          <p14:tracePt t="110488" x="5754688" y="2598738"/>
          <p14:tracePt t="110504" x="5786438" y="2586038"/>
          <p14:tracePt t="110521" x="5807075" y="2586038"/>
          <p14:tracePt t="110597" x="5807075" y="2579688"/>
          <p14:tracePt t="112317" x="5792788" y="2579688"/>
          <p14:tracePt t="112325" x="5786438" y="2579688"/>
          <p14:tracePt t="112325" x="5773738" y="2579688"/>
          <p14:tracePt t="112337" x="5734050" y="2579688"/>
          <p14:tracePt t="112354" x="5662613" y="2579688"/>
          <p14:tracePt t="112370" x="5584825" y="2579688"/>
          <p14:tracePt t="112387" x="5480050" y="2586038"/>
          <p14:tracePt t="112404" x="5257800" y="2592388"/>
          <p14:tracePt t="112421" x="5081588" y="2592388"/>
          <p14:tracePt t="112437" x="4859338" y="2579688"/>
          <p14:tracePt t="112454" x="4624388" y="2573338"/>
          <p14:tracePt t="112470" x="4441825" y="2573338"/>
          <p14:tracePt t="112487" x="4297363" y="2573338"/>
          <p14:tracePt t="112504" x="4186238" y="2573338"/>
          <p14:tracePt t="112520" x="4108450" y="2573338"/>
          <p14:tracePt t="112537" x="4056063" y="2573338"/>
          <p14:tracePt t="112554" x="4030663" y="2573338"/>
          <p14:tracePt t="112570" x="4010025" y="2573338"/>
          <p14:tracePt t="112587" x="3997325" y="2566988"/>
          <p14:tracePt t="112604" x="3978275" y="2566988"/>
          <p14:tracePt t="113212" x="3984625" y="2566988"/>
          <p14:tracePt t="113213" x="4003675" y="2566988"/>
          <p14:tracePt t="113222" x="4056063" y="2566988"/>
          <p14:tracePt t="113237" x="4148138" y="2560638"/>
          <p14:tracePt t="113254" x="4291013" y="2560638"/>
          <p14:tracePt t="113271" x="4473575" y="2560638"/>
          <p14:tracePt t="113288" x="4656138" y="2560638"/>
          <p14:tracePt t="113304" x="4840288" y="2560638"/>
          <p14:tracePt t="113321" x="5003800" y="2560638"/>
          <p14:tracePt t="113337" x="5140325" y="2554288"/>
          <p14:tracePt t="113354" x="5303838" y="2554288"/>
          <p14:tracePt t="113370" x="5434013" y="2547938"/>
          <p14:tracePt t="113387" x="5551488" y="2547938"/>
          <p14:tracePt t="113404" x="5702300" y="2547938"/>
          <p14:tracePt t="113420" x="5792788" y="2547938"/>
          <p14:tracePt t="113437" x="5878513" y="2547938"/>
          <p14:tracePt t="113454" x="5943600" y="2547938"/>
          <p14:tracePt t="113470" x="6002338" y="2547938"/>
          <p14:tracePt t="113487" x="6021388" y="2547938"/>
          <p14:tracePt t="113503" x="6027738" y="2547938"/>
          <p14:tracePt t="113604" x="6027738" y="2540000"/>
          <p14:tracePt t="113692" x="6021388" y="2540000"/>
          <p14:tracePt t="113716" x="6015038" y="2540000"/>
          <p14:tracePt t="113756" x="6008688" y="2540000"/>
          <p14:tracePt t="113772" x="6008688" y="2547938"/>
          <p14:tracePt t="113788" x="6002338" y="2547938"/>
          <p14:tracePt t="114516" x="5995988" y="2547938"/>
          <p14:tracePt t="114604" x="5989638" y="2547938"/>
          <p14:tracePt t="114676" x="5983288" y="2547938"/>
          <p14:tracePt t="114684" x="5983288" y="2554288"/>
          <p14:tracePt t="114709" x="5969000" y="2554288"/>
          <p14:tracePt t="114724" x="5962650" y="2554288"/>
          <p14:tracePt t="114732" x="5956300" y="2554288"/>
          <p14:tracePt t="114753" x="5943600" y="2560638"/>
          <p14:tracePt t="114753" x="5930900" y="2560638"/>
          <p14:tracePt t="114770" x="5910263" y="2566988"/>
          <p14:tracePt t="114786" x="5897563" y="2573338"/>
          <p14:tracePt t="114803" x="5872163" y="2579688"/>
          <p14:tracePt t="114819" x="5845175" y="2586038"/>
          <p14:tracePt t="114836" x="5799138" y="2592388"/>
          <p14:tracePt t="114853" x="5761038" y="2619375"/>
          <p14:tracePt t="114870" x="5708650" y="2644775"/>
          <p14:tracePt t="114886" x="5649913" y="2665413"/>
          <p14:tracePt t="114903" x="5570538" y="2684463"/>
          <p14:tracePt t="114919" x="5486400" y="2717800"/>
          <p14:tracePt t="114936" x="5414963" y="2736850"/>
          <p14:tracePt t="114953" x="5322888" y="2768600"/>
          <p14:tracePt t="114969" x="5238750" y="2795588"/>
          <p14:tracePt t="114986" x="5159375" y="2808288"/>
          <p14:tracePt t="115003" x="5075238" y="2835275"/>
          <p14:tracePt t="115019" x="4964113" y="2847975"/>
          <p14:tracePt t="115036" x="4787900" y="2860675"/>
          <p14:tracePt t="115053" x="4676775" y="2879725"/>
          <p14:tracePt t="115069" x="4552950" y="2879725"/>
          <p14:tracePt t="115086" x="4454525" y="2879725"/>
          <p14:tracePt t="115103" x="4362450" y="2887663"/>
          <p14:tracePt t="115119" x="4259263" y="2887663"/>
          <p14:tracePt t="115136" x="4160838" y="2887663"/>
          <p14:tracePt t="115153" x="4056063" y="2887663"/>
          <p14:tracePt t="115169" x="3932238" y="2887663"/>
          <p14:tracePt t="115186" x="3821113" y="2887663"/>
          <p14:tracePt t="115203" x="3697288" y="2887663"/>
          <p14:tracePt t="115219" x="3565525" y="2887663"/>
          <p14:tracePt t="115236" x="3344863" y="2887663"/>
          <p14:tracePt t="115253" x="3200400" y="2887663"/>
          <p14:tracePt t="115269" x="3036888" y="2887663"/>
          <p14:tracePt t="115286" x="2906713" y="2887663"/>
          <p14:tracePt t="115303" x="2776538" y="2873375"/>
          <p14:tracePt t="115319" x="2678113" y="2873375"/>
          <p14:tracePt t="115336" x="2592388" y="2873375"/>
          <p14:tracePt t="115353" x="2508250" y="2873375"/>
          <p14:tracePt t="115369" x="2409825" y="2873375"/>
          <p14:tracePt t="115386" x="2311400" y="2873375"/>
          <p14:tracePt t="115403" x="2214563" y="2873375"/>
          <p14:tracePt t="115419" x="2122488" y="2873375"/>
          <p14:tracePt t="115436" x="1985963" y="2873375"/>
          <p14:tracePt t="115453" x="1906588" y="2873375"/>
          <p14:tracePt t="115469" x="1835150" y="2873375"/>
          <p14:tracePt t="115486" x="1789113" y="2873375"/>
          <p14:tracePt t="115503" x="1751013" y="2873375"/>
          <p14:tracePt t="115519" x="1730375" y="2873375"/>
          <p14:tracePt t="115536" x="1704975" y="2873375"/>
          <p14:tracePt t="115552" x="1698625" y="2873375"/>
          <p14:tracePt t="115569" x="1692275" y="2873375"/>
          <p14:tracePt t="118201" x="0" y="0"/>
        </p14:tracePtLst>
        <p14:tracePtLst>
          <p14:tracePt t="120193" x="3821113" y="3011488"/>
          <p14:tracePt t="120345" x="3827463" y="3011488"/>
          <p14:tracePt t="120356" x="3846513" y="3011488"/>
          <p14:tracePt t="120356" x="3911600" y="3011488"/>
          <p14:tracePt t="120370" x="4030663" y="3011488"/>
          <p14:tracePt t="120387" x="4140200" y="3017838"/>
          <p14:tracePt t="120403" x="4244975" y="3017838"/>
          <p14:tracePt t="120420" x="4310063" y="3017838"/>
          <p14:tracePt t="120437" x="4330700" y="3011488"/>
          <p14:tracePt t="120453" x="4330700" y="3005138"/>
          <p14:tracePt t="120497" x="4318000" y="2997200"/>
          <p14:tracePt t="120506" x="4297363" y="2978150"/>
          <p14:tracePt t="120510" x="4271963" y="2959100"/>
          <p14:tracePt t="120520" x="4127500" y="2900363"/>
          <p14:tracePt t="120537" x="3716338" y="2808288"/>
          <p14:tracePt t="120554" x="3370263" y="2782888"/>
          <p14:tracePt t="120570" x="2990850" y="2782888"/>
          <p14:tracePt t="120586" x="2659063" y="2782888"/>
          <p14:tracePt t="120603" x="2481263" y="2782888"/>
          <p14:tracePt t="120620" x="2338388" y="2782888"/>
          <p14:tracePt t="120636" x="2246313" y="2782888"/>
          <p14:tracePt t="120653" x="2168525" y="2782888"/>
          <p14:tracePt t="120670" x="2090738" y="2782888"/>
          <p14:tracePt t="120686" x="2017713" y="2782888"/>
          <p14:tracePt t="120703" x="1973263" y="2782888"/>
          <p14:tracePt t="120720" x="1946275" y="2782888"/>
          <p14:tracePt t="121297" x="1952625" y="2782888"/>
          <p14:tracePt t="121307" x="1973263" y="2782888"/>
          <p14:tracePt t="121308" x="1992313" y="2782888"/>
          <p14:tracePt t="121320" x="2057400" y="2782888"/>
          <p14:tracePt t="121336" x="2227263" y="2782888"/>
          <p14:tracePt t="121353" x="2344738" y="2782888"/>
          <p14:tracePt t="121370" x="2481263" y="2782888"/>
          <p14:tracePt t="121386" x="2598738" y="2782888"/>
          <p14:tracePt t="121403" x="2678113" y="2782888"/>
          <p14:tracePt t="121419" x="2730500" y="2782888"/>
          <p14:tracePt t="121436" x="2782888" y="2782888"/>
          <p14:tracePt t="121453" x="2841625" y="2782888"/>
          <p14:tracePt t="121470" x="2932113" y="2782888"/>
          <p14:tracePt t="121486" x="3063875" y="2776538"/>
          <p14:tracePt t="121503" x="3206750" y="2776538"/>
          <p14:tracePt t="121520" x="3389313" y="2776538"/>
          <p14:tracePt t="121536" x="3651250" y="2776538"/>
          <p14:tracePt t="121553" x="3775075" y="2776538"/>
          <p14:tracePt t="121570" x="3873500" y="2776538"/>
          <p14:tracePt t="121586" x="3932238" y="2776538"/>
          <p14:tracePt t="121603" x="3963988" y="2776538"/>
          <p14:tracePt t="121619" x="3978275" y="2776538"/>
          <p14:tracePt t="121636" x="3984625" y="2776538"/>
          <p14:tracePt t="122082" x="3970338" y="2776538"/>
          <p14:tracePt t="122098" x="3963988" y="2776538"/>
          <p14:tracePt t="122106" x="3951288" y="2776538"/>
          <p14:tracePt t="122114" x="3938588" y="2776538"/>
          <p14:tracePt t="122122" x="3919538" y="2776538"/>
          <p14:tracePt t="122137" x="3879850" y="2776538"/>
          <p14:tracePt t="122153" x="3814763" y="2776538"/>
          <p14:tracePt t="122170" x="3741738" y="2782888"/>
          <p14:tracePt t="122187" x="3683000" y="2782888"/>
          <p14:tracePt t="122203" x="3617913" y="2782888"/>
          <p14:tracePt t="122220" x="3565525" y="2782888"/>
          <p14:tracePt t="122237" x="3527425" y="2782888"/>
          <p14:tracePt t="122253" x="3506788" y="2782888"/>
          <p14:tracePt t="122270" x="3500438" y="2782888"/>
          <p14:tracePt t="122354" x="3506788" y="2782888"/>
          <p14:tracePt t="122362" x="3513138" y="2782888"/>
          <p14:tracePt t="122370" x="3533775" y="2782888"/>
          <p14:tracePt t="122371" x="3592513" y="2782888"/>
          <p14:tracePt t="122387" x="3722688" y="2782888"/>
          <p14:tracePt t="122403" x="3898900" y="2782888"/>
          <p14:tracePt t="122420" x="4102100" y="2782888"/>
          <p14:tracePt t="122437" x="4376738" y="2782888"/>
          <p14:tracePt t="122453" x="4578350" y="2782888"/>
          <p14:tracePt t="122470" x="4741863" y="2789238"/>
          <p14:tracePt t="122487" x="4899025" y="2795588"/>
          <p14:tracePt t="122504" x="5062538" y="2795588"/>
          <p14:tracePt t="122520" x="5211763" y="2795588"/>
          <p14:tracePt t="122537" x="5356225" y="2801938"/>
          <p14:tracePt t="122553" x="5557838" y="2801938"/>
          <p14:tracePt t="122570" x="5689600" y="2801938"/>
          <p14:tracePt t="122587" x="5813425" y="2801938"/>
          <p14:tracePt t="122603" x="5930900" y="2801938"/>
          <p14:tracePt t="122620" x="6048375" y="2801938"/>
          <p14:tracePt t="122637" x="6159500" y="2801938"/>
          <p14:tracePt t="122653" x="6256338" y="2801938"/>
          <p14:tracePt t="122670" x="6329363" y="2801938"/>
          <p14:tracePt t="122687" x="6367463" y="2795588"/>
          <p14:tracePt t="122703" x="6375400" y="2795588"/>
          <p14:tracePt t="122818" x="6367463" y="2795588"/>
          <p14:tracePt t="122821" x="6361113" y="2795588"/>
          <p14:tracePt t="122837" x="6348413" y="2795588"/>
          <p14:tracePt t="122837" x="6296025" y="2801938"/>
          <p14:tracePt t="122853" x="6237288" y="2801938"/>
          <p14:tracePt t="122870" x="6119813" y="2801938"/>
          <p14:tracePt t="122887" x="5976938" y="2801938"/>
          <p14:tracePt t="122903" x="5767388" y="2789238"/>
          <p14:tracePt t="122920" x="5584825" y="2789238"/>
          <p14:tracePt t="122936" x="5387975" y="2789238"/>
          <p14:tracePt t="122953" x="5100638" y="2782888"/>
          <p14:tracePt t="122970" x="4918075" y="2782888"/>
          <p14:tracePt t="122987" x="4754563" y="2782888"/>
          <p14:tracePt t="123003" x="4591050" y="2782888"/>
          <p14:tracePt t="123020" x="4408488" y="2782888"/>
          <p14:tracePt t="123037" x="4238625" y="2782888"/>
          <p14:tracePt t="123053" x="4121150" y="2782888"/>
          <p14:tracePt t="123070" x="4037013" y="2782888"/>
          <p14:tracePt t="123087" x="3970338" y="2782888"/>
          <p14:tracePt t="123103" x="3925888" y="2782888"/>
          <p14:tracePt t="123120" x="3905250" y="2782888"/>
          <p14:tracePt t="123136" x="3898900" y="2782888"/>
          <p14:tracePt t="123634" x="3886200" y="2789238"/>
          <p14:tracePt t="123644" x="3879850" y="2789238"/>
          <p14:tracePt t="123658" x="3873500" y="2789238"/>
          <p14:tracePt t="123666" x="3867150" y="2795588"/>
          <p14:tracePt t="123674" x="3852863" y="2795588"/>
          <p14:tracePt t="123686" x="3833813" y="2795588"/>
          <p14:tracePt t="123703" x="3827463" y="2801938"/>
          <p14:tracePt t="123720" x="3814763" y="2808288"/>
          <p14:tracePt t="123736" x="3787775" y="2814638"/>
          <p14:tracePt t="123753" x="3749675" y="2835275"/>
          <p14:tracePt t="123770" x="3709988" y="2841625"/>
          <p14:tracePt t="123786" x="3670300" y="2847975"/>
          <p14:tracePt t="123803" x="3624263" y="2873375"/>
          <p14:tracePt t="123820" x="3579813" y="2900363"/>
          <p14:tracePt t="123836" x="3500438" y="2932113"/>
          <p14:tracePt t="123853" x="3462338" y="2959100"/>
          <p14:tracePt t="123870" x="3395663" y="2997200"/>
          <p14:tracePt t="123886" x="3344863" y="3036888"/>
          <p14:tracePt t="123903" x="3292475" y="3070225"/>
          <p14:tracePt t="123920" x="3246438" y="3101975"/>
          <p14:tracePt t="123936" x="3194050" y="3135313"/>
          <p14:tracePt t="123953" x="3108325" y="3187700"/>
          <p14:tracePt t="123970" x="3055938" y="3206750"/>
          <p14:tracePt t="123987" x="2997200" y="3246438"/>
          <p14:tracePt t="124003" x="2932113" y="3265488"/>
          <p14:tracePt t="124020" x="2841625" y="3278188"/>
          <p14:tracePt t="124036" x="2768600" y="3292475"/>
          <p14:tracePt t="124053" x="2678113" y="3305175"/>
          <p14:tracePt t="124069" x="2598738" y="3311525"/>
          <p14:tracePt t="124086" x="2514600" y="3317875"/>
          <p14:tracePt t="124103" x="2455863" y="3317875"/>
          <p14:tracePt t="124120" x="2384425" y="3317875"/>
          <p14:tracePt t="124136" x="2311400" y="3317875"/>
          <p14:tracePt t="124153" x="2233613" y="3317875"/>
          <p14:tracePt t="124169" x="2109788" y="3311525"/>
          <p14:tracePt t="124186" x="2032000" y="3298825"/>
          <p14:tracePt t="124203" x="1979613" y="3292475"/>
          <p14:tracePt t="124219" x="1939925" y="3284538"/>
          <p14:tracePt t="124236" x="1920875" y="3278188"/>
          <p14:tracePt t="124274" x="1912938" y="3271838"/>
          <p14:tracePt t="124290" x="1906588" y="3265488"/>
          <p14:tracePt t="124303" x="1906588" y="3259138"/>
          <p14:tracePt t="124306" x="1900238" y="3240088"/>
          <p14:tracePt t="124319" x="1887538" y="3213100"/>
          <p14:tracePt t="124336" x="1881188" y="3194050"/>
          <p14:tracePt t="124353" x="1881188" y="3181350"/>
          <p14:tracePt t="124369" x="1881188" y="3160713"/>
          <p14:tracePt t="124386" x="1874838" y="3154363"/>
          <p14:tracePt t="124474" x="1881188" y="3154363"/>
          <p14:tracePt t="124490" x="1887538" y="3154363"/>
          <p14:tracePt t="124506" x="1893888" y="3154363"/>
          <p14:tracePt t="126921" x="1900238" y="3148013"/>
          <p14:tracePt t="126929" x="1912938" y="3141663"/>
          <p14:tracePt t="126937" x="1920875" y="3141663"/>
          <p14:tracePt t="126945" x="1946275" y="3128963"/>
          <p14:tracePt t="126952" x="2005013" y="3108325"/>
          <p14:tracePt t="126968" x="2051050" y="3101975"/>
          <p14:tracePt t="126985" x="2174875" y="3082925"/>
          <p14:tracePt t="127002" x="2260600" y="3070225"/>
          <p14:tracePt t="127019" x="2351088" y="3055938"/>
          <p14:tracePt t="127035" x="2443163" y="3043238"/>
          <p14:tracePt t="127052" x="2540000" y="3036888"/>
          <p14:tracePt t="127068" x="2644775" y="3024188"/>
          <p14:tracePt t="127085" x="2768600" y="3011488"/>
          <p14:tracePt t="127102" x="2894013" y="2997200"/>
          <p14:tracePt t="127118" x="2997200" y="2997200"/>
          <p14:tracePt t="127135" x="3108325" y="2997200"/>
          <p14:tracePt t="127152" x="3233738" y="2990850"/>
          <p14:tracePt t="127168" x="3370263" y="2990850"/>
          <p14:tracePt t="127185" x="3552825" y="2990850"/>
          <p14:tracePt t="127202" x="3657600" y="2984500"/>
          <p14:tracePt t="127218" x="3756025" y="2984500"/>
          <p14:tracePt t="127235" x="3846513" y="2984500"/>
          <p14:tracePt t="127252" x="3938588" y="2984500"/>
          <p14:tracePt t="127268" x="4030663" y="2984500"/>
          <p14:tracePt t="127285" x="4127500" y="2990850"/>
          <p14:tracePt t="127302" x="4238625" y="2990850"/>
          <p14:tracePt t="127318" x="4362450" y="2997200"/>
          <p14:tracePt t="127335" x="4519613" y="3005138"/>
          <p14:tracePt t="127352" x="4656138" y="3011488"/>
          <p14:tracePt t="127368" x="4800600" y="3017838"/>
          <p14:tracePt t="127385" x="4957763" y="3017838"/>
          <p14:tracePt t="127401" x="5035550" y="3017838"/>
          <p14:tracePt t="127418" x="5106988" y="3017838"/>
          <p14:tracePt t="127435" x="5173663" y="3017838"/>
          <p14:tracePt t="127451" x="5238750" y="3024188"/>
          <p14:tracePt t="127468" x="5291138" y="3024188"/>
          <p14:tracePt t="127485" x="5349875" y="3024188"/>
          <p14:tracePt t="127501" x="5402263" y="3030538"/>
          <p14:tracePt t="127518" x="5473700" y="3030538"/>
          <p14:tracePt t="127535" x="5538788" y="3036888"/>
          <p14:tracePt t="127551" x="5610225" y="3049588"/>
          <p14:tracePt t="127569" x="5715000" y="3070225"/>
          <p14:tracePt t="127586" x="5773738" y="3082925"/>
          <p14:tracePt t="127601" x="5826125" y="3101975"/>
          <p14:tracePt t="127618" x="5859463" y="3116263"/>
          <p14:tracePt t="127635" x="5872163" y="3128963"/>
          <p14:tracePt t="127651" x="5884863" y="3128963"/>
          <p14:tracePt t="127668" x="5884863" y="3135313"/>
          <p14:tracePt t="127685" x="5884863" y="3148013"/>
          <p14:tracePt t="127701" x="5884863" y="3154363"/>
          <p14:tracePt t="127718" x="5891213" y="3167063"/>
          <p14:tracePt t="127735" x="5891213" y="3175000"/>
          <p14:tracePt t="127751" x="5891213" y="3187700"/>
          <p14:tracePt t="127768" x="5903913" y="3200400"/>
          <p14:tracePt t="127785" x="5910263" y="3200400"/>
          <p14:tracePt t="127801" x="5924550" y="3213100"/>
          <p14:tracePt t="127818" x="5930900" y="3213100"/>
          <p14:tracePt t="127835" x="5943600" y="3213100"/>
          <p14:tracePt t="127851" x="5969000" y="3213100"/>
          <p14:tracePt t="127868" x="5983288" y="3213100"/>
          <p14:tracePt t="127885" x="6015038" y="3194050"/>
          <p14:tracePt t="127901" x="6027738" y="3181350"/>
          <p14:tracePt t="127918" x="6042025" y="3148013"/>
          <p14:tracePt t="127935" x="6048375" y="3108325"/>
          <p14:tracePt t="127951" x="6027738" y="3055938"/>
          <p14:tracePt t="127968" x="5989638" y="2997200"/>
          <p14:tracePt t="127985" x="5943600" y="2938463"/>
          <p14:tracePt t="128001" x="5865813" y="2873375"/>
          <p14:tracePt t="128018" x="5813425" y="2860675"/>
          <p14:tracePt t="128035" x="5780088" y="2847975"/>
          <p14:tracePt t="128051" x="5734050" y="2847975"/>
          <p14:tracePt t="128068" x="5681663" y="2847975"/>
          <p14:tracePt t="128084" x="5616575" y="2847975"/>
          <p14:tracePt t="128101" x="5545138" y="2847975"/>
          <p14:tracePt t="128118" x="5480050" y="2860675"/>
          <p14:tracePt t="128135" x="5434013" y="2887663"/>
          <p14:tracePt t="128151" x="5381625" y="2919413"/>
          <p14:tracePt t="128168" x="5368925" y="2938463"/>
          <p14:tracePt t="128184" x="5335588" y="2965450"/>
          <p14:tracePt t="128201" x="5303838" y="3011488"/>
          <p14:tracePt t="128218" x="5276850" y="3063875"/>
          <p14:tracePt t="128234" x="5270500" y="3128963"/>
          <p14:tracePt t="128251" x="5270500" y="3167063"/>
          <p14:tracePt t="128268" x="5270500" y="3200400"/>
          <p14:tracePt t="128284" x="5283200" y="3225800"/>
          <p14:tracePt t="128301" x="5297488" y="3240088"/>
          <p14:tracePt t="128318" x="5329238" y="3265488"/>
          <p14:tracePt t="128334" x="5375275" y="3292475"/>
          <p14:tracePt t="128351" x="5446713" y="3298825"/>
          <p14:tracePt t="128368" x="5532438" y="3298825"/>
          <p14:tracePt t="128384" x="5630863" y="3298825"/>
          <p14:tracePt t="128401" x="5754688" y="3298825"/>
          <p14:tracePt t="128418" x="5792788" y="3298825"/>
          <p14:tracePt t="128435" x="5819775" y="3298825"/>
          <p14:tracePt t="128451" x="5826125" y="3292475"/>
          <p14:tracePt t="128468" x="5838825" y="3284538"/>
          <p14:tracePt t="128485" x="5859463" y="3259138"/>
          <p14:tracePt t="128502" x="5872163" y="3240088"/>
          <p14:tracePt t="128519" x="5878513" y="3219450"/>
          <p14:tracePt t="128535" x="5884863" y="3194050"/>
          <p14:tracePt t="128552" x="5884863" y="3187700"/>
          <p14:tracePt t="128568" x="5884863" y="3181350"/>
          <p14:tracePt t="128585" x="5884863" y="3175000"/>
          <p14:tracePt t="130225" x="5891213" y="3167063"/>
          <p14:tracePt t="130233" x="5903913" y="3148013"/>
          <p14:tracePt t="130236" x="5903913" y="3116263"/>
          <p14:tracePt t="130251" x="5903913" y="3095625"/>
          <p14:tracePt t="130267" x="5903913" y="3063875"/>
          <p14:tracePt t="130284" x="5903913" y="3024188"/>
          <p14:tracePt t="130300" x="5903913" y="3005138"/>
          <p14:tracePt t="130317" x="5897563" y="2984500"/>
          <p14:tracePt t="130334" x="5878513" y="2978150"/>
          <p14:tracePt t="130350" x="5872163" y="2965450"/>
          <p14:tracePt t="130367" x="5845175" y="2946400"/>
          <p14:tracePt t="130384" x="5813425" y="2932113"/>
          <p14:tracePt t="130400" x="5786438" y="2919413"/>
          <p14:tracePt t="130417" x="5727700" y="2913063"/>
          <p14:tracePt t="130434" x="5689600" y="2913063"/>
          <p14:tracePt t="130450" x="5643563" y="2913063"/>
          <p14:tracePt t="130467" x="5591175" y="2913063"/>
          <p14:tracePt t="130484" x="5551488" y="2913063"/>
          <p14:tracePt t="130500" x="5499100" y="2925763"/>
          <p14:tracePt t="130517" x="5473700" y="2959100"/>
          <p14:tracePt t="130534" x="5427663" y="2997200"/>
          <p14:tracePt t="130550" x="5387975" y="3030538"/>
          <p14:tracePt t="130567" x="5368925" y="3063875"/>
          <p14:tracePt t="130584" x="5356225" y="3095625"/>
          <p14:tracePt t="130600" x="5356225" y="3122613"/>
          <p14:tracePt t="130617" x="5356225" y="3154363"/>
          <p14:tracePt t="130634" x="5368925" y="3175000"/>
          <p14:tracePt t="130650" x="5408613" y="3194050"/>
          <p14:tracePt t="130667" x="5453063" y="3206750"/>
          <p14:tracePt t="130684" x="5538788" y="3225800"/>
          <p14:tracePt t="130700" x="5630863" y="3240088"/>
          <p14:tracePt t="130717" x="5715000" y="3240088"/>
          <p14:tracePt t="130733" x="5780088" y="3240088"/>
          <p14:tracePt t="130750" x="5832475" y="3240088"/>
          <p14:tracePt t="130767" x="5859463" y="3225800"/>
          <p14:tracePt t="130783" x="5878513" y="3206750"/>
          <p14:tracePt t="130800" x="5903913" y="3187700"/>
          <p14:tracePt t="130817" x="5937250" y="3148013"/>
          <p14:tracePt t="130833" x="5937250" y="3122613"/>
          <p14:tracePt t="130850" x="5937250" y="3108325"/>
          <p14:tracePt t="130867" x="5930900" y="3101975"/>
          <p14:tracePt t="130883" x="5924550" y="3101975"/>
          <p14:tracePt t="130921" x="5918200" y="3101975"/>
          <p14:tracePt t="130929" x="5918200" y="3095625"/>
          <p14:tracePt t="130950" x="5910263" y="3095625"/>
          <p14:tracePt t="130969" x="5903913" y="3095625"/>
          <p14:tracePt t="130993" x="5897563" y="3095625"/>
          <p14:tracePt t="132537" x="5903913" y="3089275"/>
          <p14:tracePt t="132545" x="5910263" y="3070225"/>
          <p14:tracePt t="132554" x="5918200" y="3063875"/>
          <p14:tracePt t="132566" x="5937250" y="3030538"/>
          <p14:tracePt t="132583" x="5969000" y="2997200"/>
          <p14:tracePt t="132600" x="6008688" y="2965450"/>
          <p14:tracePt t="132616" x="6035675" y="2925763"/>
          <p14:tracePt t="132633" x="6067425" y="2879725"/>
          <p14:tracePt t="132649" x="6073775" y="2847975"/>
          <p14:tracePt t="132666" x="6073775" y="2820988"/>
          <p14:tracePt t="132683" x="6073775" y="2801938"/>
          <p14:tracePt t="132699" x="6073775" y="2776538"/>
          <p14:tracePt t="132716" x="6073775" y="2762250"/>
          <p14:tracePt t="132733" x="6067425" y="2749550"/>
          <p14:tracePt t="132749" x="6061075" y="2717800"/>
          <p14:tracePt t="132766" x="6054725" y="2684463"/>
          <p14:tracePt t="132783" x="6042025" y="2651125"/>
          <p14:tracePt t="132799" x="6035675" y="2619375"/>
          <p14:tracePt t="132816" x="6015038" y="2579688"/>
          <p14:tracePt t="132833" x="5995988" y="2540000"/>
          <p14:tracePt t="132849" x="5989638" y="2514600"/>
          <p14:tracePt t="132866" x="5976938" y="2481263"/>
          <p14:tracePt t="132883" x="5962650" y="2462213"/>
          <p14:tracePt t="132899" x="5956300" y="2430463"/>
          <p14:tracePt t="132916" x="5943600" y="2409825"/>
          <p14:tracePt t="132933" x="5937250" y="2378075"/>
          <p14:tracePt t="132949" x="5924550" y="2351088"/>
          <p14:tracePt t="132966" x="5918200" y="2325688"/>
          <p14:tracePt t="132983" x="5918200" y="2311400"/>
          <p14:tracePt t="132999" x="5910263" y="2292350"/>
          <p14:tracePt t="133016" x="5910263" y="2286000"/>
          <p14:tracePt t="133033" x="5903913" y="2273300"/>
          <p14:tracePt t="133073" x="5903913" y="2266950"/>
          <p14:tracePt t="133081" x="5891213" y="2266950"/>
          <p14:tracePt t="133177" x="5884863" y="2266950"/>
          <p14:tracePt t="133193" x="5884863" y="2260600"/>
          <p14:tracePt t="133209" x="5878513" y="2260600"/>
          <p14:tracePt t="133265" x="5872163" y="2260600"/>
          <p14:tracePt t="133305" x="5872163" y="2252663"/>
          <p14:tracePt t="133313" x="5865813" y="2252663"/>
          <p14:tracePt t="133329" x="5851525" y="2252663"/>
          <p14:tracePt t="133346" x="5838825" y="2246313"/>
          <p14:tracePt t="133348" x="5832475" y="2246313"/>
          <p14:tracePt t="133366" x="5826125" y="2246313"/>
          <p14:tracePt t="133366" x="5813425" y="2246313"/>
          <p14:tracePt t="133382" x="5799138" y="2246313"/>
          <p14:tracePt t="133399" x="5773738" y="2246313"/>
          <p14:tracePt t="133416" x="5734050" y="2246313"/>
          <p14:tracePt t="133432" x="5675313" y="2246313"/>
          <p14:tracePt t="133449" x="5643563" y="2246313"/>
          <p14:tracePt t="133466" x="5610225" y="2246313"/>
          <p14:tracePt t="133482" x="5584825" y="2246313"/>
          <p14:tracePt t="133499" x="5557838" y="2246313"/>
          <p14:tracePt t="133516" x="5545138" y="2246313"/>
          <p14:tracePt t="133532" x="5526088" y="2260600"/>
          <p14:tracePt t="133549" x="5505450" y="2273300"/>
          <p14:tracePt t="133566" x="5492750" y="2286000"/>
          <p14:tracePt t="133582" x="5467350" y="2298700"/>
          <p14:tracePt t="133599" x="5446713" y="2311400"/>
          <p14:tracePt t="133616" x="5421313" y="2332038"/>
          <p14:tracePt t="133632" x="5375275" y="2370138"/>
          <p14:tracePt t="133649" x="5341938" y="2397125"/>
          <p14:tracePt t="133666" x="5329238" y="2430463"/>
          <p14:tracePt t="133682" x="5310188" y="2462213"/>
          <p14:tracePt t="133699" x="5310188" y="2495550"/>
          <p14:tracePt t="133716" x="5310188" y="2520950"/>
          <p14:tracePt t="133732" x="5329238" y="2540000"/>
          <p14:tracePt t="133749" x="5375275" y="2554288"/>
          <p14:tracePt t="133766" x="5414963" y="2554288"/>
          <p14:tracePt t="133782" x="5461000" y="2554288"/>
          <p14:tracePt t="133799" x="5511800" y="2540000"/>
          <p14:tracePt t="133816" x="5545138" y="2533650"/>
          <p14:tracePt t="133832" x="5584825" y="2520950"/>
          <p14:tracePt t="133849" x="5591175" y="2514600"/>
          <p14:tracePt t="133866" x="5610225" y="2508250"/>
          <p14:tracePt t="133882" x="5616575" y="2508250"/>
          <p14:tracePt t="133899" x="5630863" y="2508250"/>
          <p14:tracePt t="133916" x="5637213" y="2501900"/>
          <p14:tracePt t="133932" x="5649913" y="2501900"/>
          <p14:tracePt t="133949" x="5668963" y="2501900"/>
          <p14:tracePt t="133965" x="5695950" y="2501900"/>
          <p14:tracePt t="133982" x="5721350" y="2495550"/>
          <p14:tracePt t="133999" x="5754688" y="2489200"/>
          <p14:tracePt t="134016" x="5773738" y="2481263"/>
          <p14:tracePt t="134033" x="5799138" y="2474913"/>
          <p14:tracePt t="134049" x="5813425" y="2462213"/>
          <p14:tracePt t="134066" x="5826125" y="2455863"/>
          <p14:tracePt t="134083" x="5832475" y="2449513"/>
          <p14:tracePt t="134099" x="5832475" y="2443163"/>
          <p14:tracePt t="134116" x="5845175" y="2430463"/>
          <p14:tracePt t="134132" x="5845175" y="2416175"/>
          <p14:tracePt t="134149" x="5845175" y="2403475"/>
          <p14:tracePt t="134166" x="5845175" y="2384425"/>
          <p14:tracePt t="134182" x="5845175" y="2378075"/>
          <p14:tracePt t="134505" x="5838825" y="2378075"/>
          <p14:tracePt t="134521" x="5832475" y="2378075"/>
          <p14:tracePt t="134545" x="5826125" y="2384425"/>
          <p14:tracePt t="134745" x="5813425" y="2384425"/>
          <p14:tracePt t="134753" x="5813425" y="2390775"/>
          <p14:tracePt t="134761" x="5807075" y="2390775"/>
          <p14:tracePt t="134767" x="5807075" y="2397125"/>
          <p14:tracePt t="134782" x="5799138" y="2397125"/>
          <p14:tracePt t="134799" x="5792788" y="2422525"/>
          <p14:tracePt t="134815" x="5780088" y="2436813"/>
          <p14:tracePt t="134832" x="5761038" y="2455863"/>
          <p14:tracePt t="134849" x="5734050" y="2489200"/>
          <p14:tracePt t="134865" x="5702300" y="2527300"/>
          <p14:tracePt t="134882" x="5643563" y="2579688"/>
          <p14:tracePt t="134899" x="5557838" y="2651125"/>
          <p14:tracePt t="134915" x="5461000" y="2703513"/>
          <p14:tracePt t="134932" x="5349875" y="2776538"/>
          <p14:tracePt t="134949" x="5232400" y="2841625"/>
          <p14:tracePt t="134965" x="5106988" y="2925763"/>
          <p14:tracePt t="134982" x="4951413" y="2971800"/>
          <p14:tracePt t="134998" x="4819650" y="3011488"/>
          <p14:tracePt t="135015" x="4683125" y="3043238"/>
          <p14:tracePt t="135032" x="4565650" y="3076575"/>
          <p14:tracePt t="135048" x="4395788" y="3101975"/>
          <p14:tracePt t="135065" x="4271963" y="3128963"/>
          <p14:tracePt t="135082" x="4148138" y="3154363"/>
          <p14:tracePt t="135099" x="4022725" y="3194050"/>
          <p14:tracePt t="135115" x="3898900" y="3246438"/>
          <p14:tracePt t="135132" x="3768725" y="3284538"/>
          <p14:tracePt t="135148" x="3651250" y="3317875"/>
          <p14:tracePt t="135165" x="3552825" y="3330575"/>
          <p14:tracePt t="135182" x="3448050" y="3330575"/>
          <p14:tracePt t="135199" x="3344863" y="3330575"/>
          <p14:tracePt t="135215" x="3225800" y="3330575"/>
          <p14:tracePt t="135232" x="3082925" y="3330575"/>
          <p14:tracePt t="135249" x="2879725" y="3330575"/>
          <p14:tracePt t="135265" x="2749550" y="3330575"/>
          <p14:tracePt t="135282" x="2638425" y="3317875"/>
          <p14:tracePt t="135298" x="2560638" y="3317875"/>
          <p14:tracePt t="135315" x="2495550" y="3311525"/>
          <p14:tracePt t="135332" x="2462213" y="3292475"/>
          <p14:tracePt t="135348" x="2422525" y="3284538"/>
          <p14:tracePt t="135365" x="2409825" y="3278188"/>
          <p14:tracePt t="135382" x="2403475" y="3271838"/>
          <p14:tracePt t="135398" x="2403475" y="3259138"/>
          <p14:tracePt t="135415" x="2384425" y="3225800"/>
          <p14:tracePt t="135432" x="2363788" y="3194050"/>
          <p14:tracePt t="135448" x="2305050" y="3135313"/>
          <p14:tracePt t="135465" x="2279650" y="3122613"/>
          <p14:tracePt t="135482" x="2246313" y="3108325"/>
          <p14:tracePt t="135498" x="2214563" y="3101975"/>
          <p14:tracePt t="135515" x="2181225" y="3095625"/>
          <p14:tracePt t="135532" x="2155825" y="3095625"/>
          <p14:tracePt t="135548" x="2122488" y="3095625"/>
          <p14:tracePt t="135565" x="2109788" y="3095625"/>
          <p14:tracePt t="135582" x="2090738" y="3089275"/>
          <p14:tracePt t="135598" x="2082800" y="3082925"/>
          <p14:tracePt t="136065" x="2097088" y="3082925"/>
          <p14:tracePt t="136074" x="2109788" y="3082925"/>
          <p14:tracePt t="136081" x="2128838" y="3082925"/>
          <p14:tracePt t="136085" x="2168525" y="3082925"/>
          <p14:tracePt t="136099" x="2208213" y="3082925"/>
          <p14:tracePt t="136115" x="2273300" y="3082925"/>
          <p14:tracePt t="136131" x="2332038" y="3082925"/>
          <p14:tracePt t="136148" x="2409825" y="3082925"/>
          <p14:tracePt t="136165" x="2489200" y="3082925"/>
          <p14:tracePt t="136181" x="2573338" y="3082925"/>
          <p14:tracePt t="136198" x="2638425" y="3082925"/>
          <p14:tracePt t="136215" x="2703513" y="3082925"/>
          <p14:tracePt t="136231" x="2755900" y="3082925"/>
          <p14:tracePt t="136248" x="2768600" y="3082925"/>
          <p14:tracePt t="136329" x="2762250" y="3082925"/>
          <p14:tracePt t="136337" x="2749550" y="3082925"/>
          <p14:tracePt t="136345" x="2736850" y="3082925"/>
          <p14:tracePt t="136351" x="2651125" y="3076575"/>
          <p14:tracePt t="136365" x="2579688" y="3076575"/>
          <p14:tracePt t="136381" x="2481263" y="3076575"/>
          <p14:tracePt t="136398" x="2403475" y="3076575"/>
          <p14:tracePt t="136415" x="2325688" y="3076575"/>
          <p14:tracePt t="136431" x="2273300" y="3076575"/>
          <p14:tracePt t="136448" x="2233613" y="3076575"/>
          <p14:tracePt t="136465" x="2227263" y="3076575"/>
          <p14:tracePt t="136529" x="2233613" y="3076575"/>
          <p14:tracePt t="136537" x="2260600" y="3076575"/>
          <p14:tracePt t="136545" x="2286000" y="3076575"/>
          <p14:tracePt t="136549" x="2397125" y="3076575"/>
          <p14:tracePt t="136565" x="2527300" y="3063875"/>
          <p14:tracePt t="136581" x="2632075" y="3063875"/>
          <p14:tracePt t="136598" x="2684463" y="3063875"/>
          <p14:tracePt t="136657" x="2671763" y="3063875"/>
          <p14:tracePt t="136665" x="2659063" y="3063875"/>
          <p14:tracePt t="136673" x="2598738" y="3063875"/>
          <p14:tracePt t="136681" x="2514600" y="3063875"/>
          <p14:tracePt t="136698" x="2397125" y="3063875"/>
          <p14:tracePt t="136715" x="2286000" y="3063875"/>
          <p14:tracePt t="136731" x="2187575" y="3063875"/>
          <p14:tracePt t="136748" x="2116138" y="3063875"/>
          <p14:tracePt t="136764" x="2090738" y="3063875"/>
          <p14:tracePt t="136781" x="2082800" y="3063875"/>
          <p14:tracePt t="136848" x="2090738" y="3063875"/>
          <p14:tracePt t="136859" x="2109788" y="3063875"/>
          <p14:tracePt t="136865" x="2135188" y="3063875"/>
          <p14:tracePt t="136873" x="2220913" y="3070225"/>
          <p14:tracePt t="136881" x="2298700" y="3070225"/>
          <p14:tracePt t="136898" x="2332038" y="3076575"/>
          <p14:tracePt t="136914" x="2338388" y="3076575"/>
          <p14:tracePt t="136961" x="2332038" y="3076575"/>
          <p14:tracePt t="136969" x="2325688" y="3076575"/>
          <p14:tracePt t="136977" x="2305050" y="3076575"/>
          <p14:tracePt t="136981" x="2227263" y="3082925"/>
          <p14:tracePt t="136998" x="2122488" y="3082925"/>
          <p14:tracePt t="137015" x="2017713" y="3082925"/>
          <p14:tracePt t="137031" x="1927225" y="3089275"/>
          <p14:tracePt t="137048" x="1874838" y="3095625"/>
          <p14:tracePt t="137064" x="1862138" y="3095625"/>
          <p14:tracePt t="137129" x="1868488" y="3095625"/>
          <p14:tracePt t="137137" x="1881188" y="3095625"/>
          <p14:tracePt t="137143" x="1900238" y="3095625"/>
          <p14:tracePt t="137148" x="1927225" y="3095625"/>
          <p14:tracePt t="137164" x="1946275" y="3095625"/>
          <p14:tracePt t="137181" x="1973263" y="3095625"/>
          <p14:tracePt t="137198" x="1979613" y="3095625"/>
          <p14:tracePt t="137321" x="1965325" y="3095625"/>
          <p14:tracePt t="137353" x="1958975" y="3095625"/>
          <p14:tracePt t="137457" x="1965325" y="3095625"/>
          <p14:tracePt t="137465" x="1973263" y="3095625"/>
          <p14:tracePt t="137481" x="2005013" y="3095625"/>
          <p14:tracePt t="137481" x="2051050" y="3101975"/>
          <p14:tracePt t="137497" x="2122488" y="3101975"/>
          <p14:tracePt t="137514" x="2227263" y="3101975"/>
          <p14:tracePt t="137531" x="2351088" y="3101975"/>
          <p14:tracePt t="137548" x="2508250" y="3101975"/>
          <p14:tracePt t="137564" x="2665413" y="3108325"/>
          <p14:tracePt t="137581" x="2887663" y="3108325"/>
          <p14:tracePt t="137597" x="3206750" y="3108325"/>
          <p14:tracePt t="137614" x="3617913" y="3108325"/>
          <p14:tracePt t="137631" x="4010025" y="3108325"/>
          <p14:tracePt t="137647" x="4402138" y="3108325"/>
          <p14:tracePt t="137664" x="4930775" y="3108325"/>
          <p14:tracePt t="137681" x="5257800" y="3108325"/>
          <p14:tracePt t="137697" x="5453063" y="3108325"/>
          <p14:tracePt t="137714" x="5616575" y="3108325"/>
          <p14:tracePt t="137731" x="5740400" y="3095625"/>
          <p14:tracePt t="137747" x="5838825" y="3095625"/>
          <p14:tracePt t="137764" x="5918200" y="3095625"/>
          <p14:tracePt t="137781" x="5983288" y="3095625"/>
          <p14:tracePt t="137798" x="6021388" y="3095625"/>
          <p14:tracePt t="137814" x="6048375" y="3095625"/>
          <p14:tracePt t="137831" x="6061075" y="3095625"/>
          <p14:tracePt t="137847" x="6073775" y="3095625"/>
          <p14:tracePt t="137864" x="6080125" y="3095625"/>
          <p14:tracePt t="138185" x="6073775" y="3095625"/>
          <p14:tracePt t="138257" x="6067425" y="3095625"/>
          <p14:tracePt t="138273" x="6067425" y="3089275"/>
          <p14:tracePt t="138281" x="6067425" y="3082925"/>
          <p14:tracePt t="138297" x="6054725" y="3055938"/>
          <p14:tracePt t="138298" x="6048375" y="3017838"/>
          <p14:tracePt t="138314" x="6027738" y="2997200"/>
          <p14:tracePt t="138330" x="5995988" y="2965450"/>
          <p14:tracePt t="138347" x="5962650" y="2925763"/>
          <p14:tracePt t="138364" x="5930900" y="2913063"/>
          <p14:tracePt t="138380" x="5897563" y="2900363"/>
          <p14:tracePt t="138397" x="5851525" y="2887663"/>
          <p14:tracePt t="138414" x="5786438" y="2887663"/>
          <p14:tracePt t="138430" x="5715000" y="2887663"/>
          <p14:tracePt t="138447" x="5656263" y="2887663"/>
          <p14:tracePt t="138464" x="5570538" y="2887663"/>
          <p14:tracePt t="138480" x="5480050" y="2919413"/>
          <p14:tracePt t="138497" x="5421313" y="2938463"/>
          <p14:tracePt t="138514" x="5368925" y="2971800"/>
          <p14:tracePt t="138531" x="5322888" y="2990850"/>
          <p14:tracePt t="138547" x="5283200" y="3017838"/>
          <p14:tracePt t="138564" x="5251450" y="3070225"/>
          <p14:tracePt t="138580" x="5232400" y="3116263"/>
          <p14:tracePt t="138597" x="5218113" y="3148013"/>
          <p14:tracePt t="138614" x="5211763" y="3187700"/>
          <p14:tracePt t="138630" x="5211763" y="3213100"/>
          <p14:tracePt t="138647" x="5224463" y="3252788"/>
          <p14:tracePt t="138664" x="5251450" y="3284538"/>
          <p14:tracePt t="138680" x="5341938" y="3336925"/>
          <p14:tracePt t="138697" x="5402263" y="3357563"/>
          <p14:tracePt t="138714" x="5532438" y="3363913"/>
          <p14:tracePt t="138730" x="5662613" y="3363913"/>
          <p14:tracePt t="138747" x="5786438" y="3363913"/>
          <p14:tracePt t="138764" x="5884863" y="3357563"/>
          <p14:tracePt t="138780" x="5930900" y="3336925"/>
          <p14:tracePt t="138797" x="5943600" y="3324225"/>
          <p14:tracePt t="138969" x="5937250" y="3324225"/>
          <p14:tracePt t="139314" x="5930900" y="3324225"/>
          <p14:tracePt t="139346" x="5924550" y="3324225"/>
          <p14:tracePt t="139355" x="5918200" y="3330575"/>
          <p14:tracePt t="139378" x="5910263" y="3330575"/>
          <p14:tracePt t="139386" x="5903913" y="3330575"/>
          <p14:tracePt t="139402" x="5897563" y="3330575"/>
          <p14:tracePt t="139414" x="5891213" y="3330575"/>
          <p14:tracePt t="139418" x="5884863" y="3330575"/>
          <p14:tracePt t="139431" x="5872163" y="3330575"/>
          <p14:tracePt t="139448" x="5851525" y="3336925"/>
          <p14:tracePt t="139464" x="5826125" y="3344863"/>
          <p14:tracePt t="139481" x="5792788" y="3336925"/>
          <p14:tracePt t="139498" x="5767388" y="3351213"/>
          <p14:tracePt t="139514" x="5740400" y="3363913"/>
          <p14:tracePt t="139531" x="5708650" y="3382963"/>
          <p14:tracePt t="139548" x="5681663" y="3389313"/>
          <p14:tracePt t="139564" x="5649913" y="3416300"/>
          <p14:tracePt t="139581" x="5616575" y="3429000"/>
          <p14:tracePt t="139598" x="5584825" y="3454400"/>
          <p14:tracePt t="139614" x="5538788" y="3487738"/>
          <p14:tracePt t="139631" x="5486400" y="3487738"/>
          <p14:tracePt t="139648" x="5408613" y="3513138"/>
          <p14:tracePt t="139664" x="5341938" y="3533775"/>
          <p14:tracePt t="139681" x="5224463" y="3559175"/>
          <p14:tracePt t="139698" x="5133975" y="3586163"/>
          <p14:tracePt t="139714" x="5048250" y="3617913"/>
          <p14:tracePt t="139731" x="4976813" y="3617913"/>
          <p14:tracePt t="139748" x="4892675" y="3624263"/>
          <p14:tracePt t="139764" x="4806950" y="3624263"/>
          <p14:tracePt t="139781" x="4708525" y="3624263"/>
          <p14:tracePt t="139798" x="4618038" y="3624263"/>
          <p14:tracePt t="139814" x="4487863" y="3624263"/>
          <p14:tracePt t="139831" x="4343400" y="3611563"/>
          <p14:tracePt t="139847" x="4213225" y="3598863"/>
          <p14:tracePt t="139864" x="4075113" y="3592513"/>
          <p14:tracePt t="139881" x="3951288" y="3592513"/>
          <p14:tracePt t="139881" x="3879850" y="3592513"/>
          <p14:tracePt t="139898" x="3768725" y="3592513"/>
          <p14:tracePt t="139914" x="3670300" y="3592513"/>
          <p14:tracePt t="139931" x="3565525" y="3592513"/>
          <p14:tracePt t="139947" x="3487738" y="3592513"/>
          <p14:tracePt t="139964" x="3403600" y="3592513"/>
          <p14:tracePt t="139981" x="3317875" y="3592513"/>
          <p14:tracePt t="139997" x="3225800" y="3592513"/>
          <p14:tracePt t="140014" x="3128963" y="3592513"/>
          <p14:tracePt t="140031" x="3030538" y="3592513"/>
          <p14:tracePt t="140047" x="2919413" y="3592513"/>
          <p14:tracePt t="140064" x="2808288" y="3592513"/>
          <p14:tracePt t="140081" x="2690813" y="3592513"/>
          <p14:tracePt t="140097" x="2540000" y="3592513"/>
          <p14:tracePt t="140114" x="2422525" y="3592513"/>
          <p14:tracePt t="140131" x="2332038" y="3592513"/>
          <p14:tracePt t="140147" x="2252663" y="3592513"/>
          <p14:tracePt t="140164" x="2201863" y="3592513"/>
          <p14:tracePt t="140181" x="2168525" y="3592513"/>
          <p14:tracePt t="140197" x="2162175" y="3592513"/>
          <p14:tracePt t="140214" x="2155825" y="3592513"/>
          <p14:tracePt t="140281" x="2149475" y="3592513"/>
          <p14:tracePt t="140290" x="2141538" y="3592513"/>
          <p14:tracePt t="140298" x="2128838" y="3592513"/>
          <p14:tracePt t="140306" x="2097088" y="3592513"/>
          <p14:tracePt t="140314" x="2063750" y="3592513"/>
          <p14:tracePt t="140331" x="2017713" y="3579813"/>
          <p14:tracePt t="140348" x="1965325" y="3579813"/>
          <p14:tracePt t="140364" x="1906588" y="3579813"/>
          <p14:tracePt t="140381" x="1862138" y="3579813"/>
          <p14:tracePt t="140397" x="1835150" y="3579813"/>
          <p14:tracePt t="140414" x="1816100" y="3579813"/>
          <p14:tracePt t="141002" x="1816100" y="3573463"/>
          <p14:tracePt t="141014" x="1822450" y="3573463"/>
          <p14:tracePt t="141015" x="1828800" y="3565525"/>
          <p14:tracePt t="141031" x="1847850" y="3546475"/>
          <p14:tracePt t="141047" x="1874838" y="3521075"/>
          <p14:tracePt t="141064" x="1900238" y="3500438"/>
          <p14:tracePt t="141080" x="1933575" y="3487738"/>
          <p14:tracePt t="141097" x="2005013" y="3448050"/>
          <p14:tracePt t="141114" x="2070100" y="3416300"/>
          <p14:tracePt t="141130" x="2135188" y="3382963"/>
          <p14:tracePt t="141147" x="2220913" y="3363913"/>
          <p14:tracePt t="141164" x="2298700" y="3344863"/>
          <p14:tracePt t="141180" x="2397125" y="3330575"/>
          <p14:tracePt t="141197" x="2514600" y="3311525"/>
          <p14:tracePt t="141214" x="2644775" y="3305175"/>
          <p14:tracePt t="141230" x="2768600" y="3284538"/>
          <p14:tracePt t="141247" x="2913063" y="3284538"/>
          <p14:tracePt t="141264" x="3055938" y="3284538"/>
          <p14:tracePt t="141280" x="3219450" y="3284538"/>
          <p14:tracePt t="141297" x="3475038" y="3278188"/>
          <p14:tracePt t="141314" x="3651250" y="3278188"/>
          <p14:tracePt t="141331" x="3827463" y="3278188"/>
          <p14:tracePt t="141347" x="3997325" y="3284538"/>
          <p14:tracePt t="141364" x="4154488" y="3292475"/>
          <p14:tracePt t="141380" x="4310063" y="3298825"/>
          <p14:tracePt t="141397" x="4454525" y="3317875"/>
          <p14:tracePt t="141414" x="4584700" y="3344863"/>
          <p14:tracePt t="141430" x="4708525" y="3376613"/>
          <p14:tracePt t="141447" x="4813300" y="3403600"/>
          <p14:tracePt t="141464" x="4905375" y="3416300"/>
          <p14:tracePt t="141480" x="4995863" y="3454400"/>
          <p14:tracePt t="141497" x="5041900" y="3462338"/>
          <p14:tracePt t="141514" x="5054600" y="3468688"/>
          <p14:tracePt t="141794" x="5048250" y="3468688"/>
          <p14:tracePt t="141810" x="5041900" y="3468688"/>
          <p14:tracePt t="141825" x="5035550" y="3468688"/>
          <p14:tracePt t="141832" x="4995863" y="3468688"/>
          <p14:tracePt t="141847" x="4911725" y="3441700"/>
          <p14:tracePt t="141863" x="4800600" y="3422650"/>
          <p14:tracePt t="141880" x="4656138" y="3395663"/>
          <p14:tracePt t="141897" x="4421188" y="3382963"/>
          <p14:tracePt t="141914" x="4297363" y="3382963"/>
          <p14:tracePt t="141931" x="4179888" y="3376613"/>
          <p14:tracePt t="141947" x="4089400" y="3376613"/>
          <p14:tracePt t="141964" x="3990975" y="3376613"/>
          <p14:tracePt t="141980" x="3886200" y="3376613"/>
          <p14:tracePt t="141997" x="3787775" y="3376613"/>
          <p14:tracePt t="142014" x="3657600" y="3376613"/>
          <p14:tracePt t="142030" x="3521075" y="3376613"/>
          <p14:tracePt t="142047" x="3370263" y="3376613"/>
          <p14:tracePt t="142064" x="3233738" y="3376613"/>
          <p14:tracePt t="142080" x="3128963" y="3389313"/>
          <p14:tracePt t="142097" x="3024188" y="3395663"/>
          <p14:tracePt t="142113" x="2867025" y="3422650"/>
          <p14:tracePt t="142130" x="2782888" y="3435350"/>
          <p14:tracePt t="142147" x="2697163" y="3441700"/>
          <p14:tracePt t="142163" x="2619375" y="3448050"/>
          <p14:tracePt t="142180" x="2547938" y="3462338"/>
          <p14:tracePt t="142197" x="2481263" y="3475038"/>
          <p14:tracePt t="142213" x="2422525" y="3487738"/>
          <p14:tracePt t="142230" x="2363788" y="3500438"/>
          <p14:tracePt t="142247" x="2325688" y="3513138"/>
          <p14:tracePt t="142263" x="2286000" y="3527425"/>
          <p14:tracePt t="142280" x="2227263" y="3552825"/>
          <p14:tracePt t="142297" x="2187575" y="3573463"/>
          <p14:tracePt t="142313" x="2122488" y="3611563"/>
          <p14:tracePt t="142330" x="2076450" y="3624263"/>
          <p14:tracePt t="142347" x="2038350" y="3657600"/>
          <p14:tracePt t="142363" x="1992313" y="3663950"/>
          <p14:tracePt t="142380" x="1952625" y="3683000"/>
          <p14:tracePt t="142397" x="1920875" y="3703638"/>
          <p14:tracePt t="142413" x="1900238" y="3722688"/>
          <p14:tracePt t="142430" x="1893888" y="3741738"/>
          <p14:tracePt t="142446" x="1893888" y="3756025"/>
          <p14:tracePt t="142463" x="1887538" y="3762375"/>
          <p14:tracePt t="142480" x="1881188" y="3775075"/>
          <p14:tracePt t="142497" x="1881188" y="3794125"/>
          <p14:tracePt t="142513" x="1881188" y="3821113"/>
          <p14:tracePt t="142530" x="1881188" y="3840163"/>
          <p14:tracePt t="142547" x="1881188" y="3852863"/>
          <p14:tracePt t="142594" x="1881188" y="3860800"/>
          <p14:tracePt t="143161" x="1887538" y="3860800"/>
          <p14:tracePt t="143175" x="1893888" y="3860800"/>
          <p14:tracePt t="143197" x="1906588" y="3852863"/>
          <p14:tracePt t="143197" x="1912938" y="3852863"/>
          <p14:tracePt t="143213" x="1927225" y="3846513"/>
          <p14:tracePt t="143230" x="1939925" y="3846513"/>
          <p14:tracePt t="143246" x="1965325" y="3846513"/>
          <p14:tracePt t="143263" x="1992313" y="3840163"/>
          <p14:tracePt t="143279" x="2032000" y="3840163"/>
          <p14:tracePt t="143296" x="2076450" y="3833813"/>
          <p14:tracePt t="143313" x="2141538" y="3827463"/>
          <p14:tracePt t="143330" x="2187575" y="3827463"/>
          <p14:tracePt t="143346" x="2233613" y="3827463"/>
          <p14:tracePt t="143363" x="2286000" y="3827463"/>
          <p14:tracePt t="143380" x="2351088" y="3821113"/>
          <p14:tracePt t="143396" x="2403475" y="3821113"/>
          <p14:tracePt t="143413" x="2462213" y="3821113"/>
          <p14:tracePt t="143429" x="2527300" y="3821113"/>
          <p14:tracePt t="143447" x="2606675" y="3821113"/>
          <p14:tracePt t="143463" x="2671763" y="3821113"/>
          <p14:tracePt t="143479" x="2743200" y="3821113"/>
          <p14:tracePt t="143496" x="2820988" y="3821113"/>
          <p14:tracePt t="143513" x="2984500" y="3808413"/>
          <p14:tracePt t="143529" x="3108325" y="3808413"/>
          <p14:tracePt t="143546" x="3246438" y="3808413"/>
          <p14:tracePt t="143563" x="3409950" y="3808413"/>
          <p14:tracePt t="143579" x="3592513" y="3808413"/>
          <p14:tracePt t="143596" x="3775075" y="3802063"/>
          <p14:tracePt t="143613" x="3944938" y="3802063"/>
          <p14:tracePt t="143629" x="4127500" y="3802063"/>
          <p14:tracePt t="143646" x="4284663" y="3802063"/>
          <p14:tracePt t="143663" x="4441825" y="3802063"/>
          <p14:tracePt t="143679" x="4578350" y="3802063"/>
          <p14:tracePt t="143696" x="4729163" y="3802063"/>
          <p14:tracePt t="143713" x="4918075" y="3802063"/>
          <p14:tracePt t="143729" x="5159375" y="3802063"/>
          <p14:tracePt t="143746" x="5322888" y="3802063"/>
          <p14:tracePt t="143763" x="5480050" y="3802063"/>
          <p14:tracePt t="143779" x="5610225" y="3802063"/>
          <p14:tracePt t="143796" x="5715000" y="3808413"/>
          <p14:tracePt t="143813" x="5819775" y="3808413"/>
          <p14:tracePt t="143829" x="5903913" y="3808413"/>
          <p14:tracePt t="143846" x="5989638" y="3808413"/>
          <p14:tracePt t="143863" x="6067425" y="3808413"/>
          <p14:tracePt t="143879" x="6138863" y="3808413"/>
          <p14:tracePt t="143896" x="6178550" y="3808413"/>
          <p14:tracePt t="143913" x="6191250" y="3808413"/>
          <p14:tracePt t="144074" x="6191250" y="3802063"/>
          <p14:tracePt t="144084" x="6191250" y="3794125"/>
          <p14:tracePt t="144085" x="6191250" y="3781425"/>
          <p14:tracePt t="144096" x="6197600" y="3768725"/>
          <p14:tracePt t="144113" x="6184900" y="3735388"/>
          <p14:tracePt t="144130" x="6165850" y="3703638"/>
          <p14:tracePt t="144146" x="6107113" y="3632200"/>
          <p14:tracePt t="144162" x="6027738" y="3573463"/>
          <p14:tracePt t="144179" x="5949950" y="3521075"/>
          <p14:tracePt t="144196" x="5838825" y="3481388"/>
          <p14:tracePt t="144213" x="5748338" y="3462338"/>
          <p14:tracePt t="144229" x="5656263" y="3462338"/>
          <p14:tracePt t="144246" x="5570538" y="3462338"/>
          <p14:tracePt t="144262" x="5492750" y="3462338"/>
          <p14:tracePt t="144279" x="5434013" y="3475038"/>
          <p14:tracePt t="144296" x="5349875" y="3506788"/>
          <p14:tracePt t="144313" x="5291138" y="3565525"/>
          <p14:tracePt t="144329" x="5146675" y="3651250"/>
          <p14:tracePt t="144346" x="5075238" y="3709988"/>
          <p14:tracePt t="144362" x="5035550" y="3775075"/>
          <p14:tracePt t="144379" x="5010150" y="3814763"/>
          <p14:tracePt t="144396" x="5003800" y="3860800"/>
          <p14:tracePt t="144412" x="5003800" y="3892550"/>
          <p14:tracePt t="144429" x="5029200" y="3932238"/>
          <p14:tracePt t="144446" x="5068888" y="3970338"/>
          <p14:tracePt t="144463" x="5121275" y="4003675"/>
          <p14:tracePt t="144479" x="5173663" y="4030663"/>
          <p14:tracePt t="144496" x="5264150" y="4037013"/>
          <p14:tracePt t="144513" x="5375275" y="4037013"/>
          <p14:tracePt t="144529" x="5532438" y="4037013"/>
          <p14:tracePt t="144546" x="5622925" y="4037013"/>
          <p14:tracePt t="144562" x="5695950" y="4037013"/>
          <p14:tracePt t="144579" x="5734050" y="4022725"/>
          <p14:tracePt t="144596" x="5761038" y="4010025"/>
          <p14:tracePt t="144612" x="5780088" y="3984625"/>
          <p14:tracePt t="144629" x="5799138" y="3951288"/>
          <p14:tracePt t="144646" x="5807075" y="3925888"/>
          <p14:tracePt t="144662" x="5807075" y="3911600"/>
          <p14:tracePt t="145777" x="5799138" y="3911600"/>
          <p14:tracePt t="145785" x="5792788" y="3911600"/>
          <p14:tracePt t="145796" x="5773738" y="3911600"/>
          <p14:tracePt t="145796" x="5708650" y="3911600"/>
          <p14:tracePt t="145812" x="5597525" y="3911600"/>
          <p14:tracePt t="145829" x="5480050" y="3911600"/>
          <p14:tracePt t="145845" x="5257800" y="3911600"/>
          <p14:tracePt t="145862" x="4945063" y="3932238"/>
          <p14:tracePt t="145878" x="4559300" y="3932238"/>
          <p14:tracePt t="145895" x="4167188" y="3932238"/>
          <p14:tracePt t="145912" x="3756025" y="3932238"/>
          <p14:tracePt t="145928" x="3363913" y="3932238"/>
          <p14:tracePt t="145945" x="2776538" y="3932238"/>
          <p14:tracePt t="145962" x="2455863" y="3919538"/>
          <p14:tracePt t="145978" x="2201863" y="3911600"/>
          <p14:tracePt t="145995" x="2024063" y="3911600"/>
          <p14:tracePt t="146012" x="1854200" y="3911600"/>
          <p14:tracePt t="146029" x="1736725" y="3898900"/>
          <p14:tracePt t="146045" x="1698625" y="3879850"/>
          <p14:tracePt t="146062" x="1665288" y="3860800"/>
          <p14:tracePt t="146078" x="1612900" y="3814763"/>
          <p14:tracePt t="146095" x="1574800" y="3741738"/>
          <p14:tracePt t="146112" x="1528763" y="3624263"/>
          <p14:tracePt t="146128" x="1470025" y="3475038"/>
          <p14:tracePt t="146145" x="1319213" y="3148013"/>
          <p14:tracePt t="146162" x="1182688" y="2879725"/>
          <p14:tracePt t="146178" x="1071563" y="2598738"/>
          <p14:tracePt t="146195" x="1006475" y="2338388"/>
          <p14:tracePt t="146212" x="966788" y="2122488"/>
          <p14:tracePt t="146228" x="960438" y="1985963"/>
          <p14:tracePt t="146245" x="960438" y="1881188"/>
          <p14:tracePt t="146262" x="960438" y="1809750"/>
          <p14:tracePt t="146278" x="966788" y="1776413"/>
          <p14:tracePt t="146295" x="966788" y="1757363"/>
          <p14:tracePt t="146312" x="966788" y="1744663"/>
          <p14:tracePt t="146328" x="966788" y="1736725"/>
          <p14:tracePt t="146345" x="966788" y="1698625"/>
          <p14:tracePt t="146362" x="966788" y="1658938"/>
          <p14:tracePt t="146378" x="966788" y="1639888"/>
          <p14:tracePt t="146395" x="966788" y="1625600"/>
          <p14:tracePt t="146412" x="960438" y="1612900"/>
          <p14:tracePt t="146428" x="960438" y="1606550"/>
          <p14:tracePt t="146505" x="954088" y="1612900"/>
          <p14:tracePt t="146513" x="954088" y="1619250"/>
          <p14:tracePt t="146528" x="939800" y="1633538"/>
          <p14:tracePt t="146529" x="895350" y="1698625"/>
          <p14:tracePt t="146545" x="769938" y="1835150"/>
          <p14:tracePt t="146562" x="692150" y="1927225"/>
          <p14:tracePt t="146578" x="608013" y="2038350"/>
          <p14:tracePt t="146595" x="549275" y="2155825"/>
          <p14:tracePt t="146611" x="503238" y="2279650"/>
          <p14:tracePt t="146628" x="444500" y="2436813"/>
          <p14:tracePt t="146645" x="423863" y="2579688"/>
          <p14:tracePt t="146662" x="423863" y="2755900"/>
          <p14:tracePt t="146678" x="438150" y="2906713"/>
          <p14:tracePt t="146695" x="450850" y="3063875"/>
          <p14:tracePt t="146711" x="476250" y="3187700"/>
          <p14:tracePt t="146728" x="503238" y="3265488"/>
          <p14:tracePt t="146745" x="549275" y="3344863"/>
          <p14:tracePt t="146762" x="568325" y="3370263"/>
          <p14:tracePt t="146778" x="593725" y="3382963"/>
          <p14:tracePt t="146795" x="614363" y="3403600"/>
          <p14:tracePt t="146811" x="620713" y="3416300"/>
          <p14:tracePt t="146828" x="627063" y="3422650"/>
          <p14:tracePt t="146845" x="633413" y="3435350"/>
          <p14:tracePt t="146861" x="639763" y="3448050"/>
          <p14:tracePt t="146977" x="646113" y="3454400"/>
          <p14:tracePt t="146988" x="646113" y="3468688"/>
          <p14:tracePt t="146988" x="646113" y="3475038"/>
          <p14:tracePt t="146995" x="646113" y="3487738"/>
          <p14:tracePt t="147012" x="646113" y="3506788"/>
          <p14:tracePt t="147028" x="646113" y="3521075"/>
          <p14:tracePt t="147045" x="646113" y="3540125"/>
          <p14:tracePt t="147061" x="646113" y="3559175"/>
          <p14:tracePt t="147078" x="652463" y="3586163"/>
          <p14:tracePt t="147095" x="652463" y="3632200"/>
          <p14:tracePt t="147111" x="660400" y="3676650"/>
          <p14:tracePt t="147128" x="666750" y="3709988"/>
          <p14:tracePt t="147145" x="679450" y="3722688"/>
          <p14:tracePt t="147161" x="698500" y="3722688"/>
          <p14:tracePt t="147178" x="738188" y="3709988"/>
          <p14:tracePt t="147195" x="777875" y="3663950"/>
          <p14:tracePt t="147211" x="815975" y="3624263"/>
          <p14:tracePt t="147737" x="809625" y="3624263"/>
          <p14:tracePt t="147745" x="803275" y="3624263"/>
          <p14:tracePt t="147753" x="796925" y="3632200"/>
          <p14:tracePt t="147761" x="790575" y="3638550"/>
          <p14:tracePt t="147769" x="784225" y="3644900"/>
          <p14:tracePt t="147778" x="784225" y="3632200"/>
          <p14:tracePt t="147794" x="790575" y="3632200"/>
          <p14:tracePt t="148585" x="790575" y="3617913"/>
          <p14:tracePt t="148593" x="796925" y="3605213"/>
          <p14:tracePt t="148595" x="803275" y="3552825"/>
          <p14:tracePt t="148611" x="815975" y="3481388"/>
          <p14:tracePt t="148627" x="836613" y="3370263"/>
          <p14:tracePt t="148644" x="862013" y="3246438"/>
          <p14:tracePt t="148661" x="889000" y="3116263"/>
          <p14:tracePt t="148677" x="908050" y="2946400"/>
          <p14:tracePt t="148694" x="914400" y="2782888"/>
          <p14:tracePt t="148711" x="920750" y="2638425"/>
          <p14:tracePt t="148727" x="920750" y="2495550"/>
          <p14:tracePt t="148744" x="920750" y="2363788"/>
          <p14:tracePt t="148761" x="920750" y="2233613"/>
          <p14:tracePt t="148777" x="920750" y="2181225"/>
          <p14:tracePt t="148794" x="914400" y="2122488"/>
          <p14:tracePt t="148811" x="914400" y="2090738"/>
          <p14:tracePt t="148827" x="914400" y="2063750"/>
          <p14:tracePt t="148844" x="908050" y="2044700"/>
          <p14:tracePt t="149017" x="901700" y="2044700"/>
          <p14:tracePt t="149057" x="901700" y="2051050"/>
          <p14:tracePt t="149065" x="889000" y="2051050"/>
          <p14:tracePt t="149073" x="889000" y="2057400"/>
          <p14:tracePt t="149081" x="868363" y="2076450"/>
          <p14:tracePt t="149098" x="855663" y="2103438"/>
          <p14:tracePt t="149098" x="842963" y="2116138"/>
          <p14:tracePt t="149111" x="803275" y="2168525"/>
          <p14:tracePt t="149127" x="763588" y="2233613"/>
          <p14:tracePt t="149144" x="698500" y="2319338"/>
          <p14:tracePt t="149161" x="614363" y="2468563"/>
          <p14:tracePt t="149177" x="549275" y="2573338"/>
          <p14:tracePt t="149194" x="503238" y="2703513"/>
          <p14:tracePt t="149210" x="444500" y="2854325"/>
          <p14:tracePt t="149227" x="398463" y="3011488"/>
          <p14:tracePt t="149244" x="352425" y="3175000"/>
          <p14:tracePt t="149261" x="333375" y="3344863"/>
          <p14:tracePt t="149277" x="312738" y="3513138"/>
          <p14:tracePt t="149294" x="306388" y="3670300"/>
          <p14:tracePt t="149310" x="306388" y="3814763"/>
          <p14:tracePt t="149327" x="300038" y="3919538"/>
          <p14:tracePt t="149344" x="300038" y="3984625"/>
          <p14:tracePt t="149360" x="306388" y="4022725"/>
          <p14:tracePt t="149377" x="306388" y="4030663"/>
          <p14:tracePt t="150649" x="306388" y="4022725"/>
          <p14:tracePt t="150657" x="306388" y="4016375"/>
          <p14:tracePt t="150665" x="312738" y="4003675"/>
          <p14:tracePt t="150673" x="320675" y="3990975"/>
          <p14:tracePt t="150677" x="327025" y="3963988"/>
          <p14:tracePt t="150693" x="346075" y="3919538"/>
          <p14:tracePt t="150710" x="385763" y="3860800"/>
          <p14:tracePt t="150727" x="438150" y="3749675"/>
          <p14:tracePt t="150743" x="509588" y="3605213"/>
          <p14:tracePt t="150760" x="608013" y="3409950"/>
          <p14:tracePt t="150777" x="719138" y="3141663"/>
          <p14:tracePt t="150793" x="744538" y="2959100"/>
          <p14:tracePt t="150810" x="784225" y="2827338"/>
          <p14:tracePt t="150827" x="784225" y="2703513"/>
          <p14:tracePt t="150844" x="790575" y="2613025"/>
          <p14:tracePt t="150860" x="790575" y="2547938"/>
          <p14:tracePt t="150877" x="790575" y="2474913"/>
          <p14:tracePt t="150893" x="790575" y="2403475"/>
          <p14:tracePt t="150910" x="790575" y="2351088"/>
          <p14:tracePt t="150926" x="803275" y="2298700"/>
          <p14:tracePt t="150943" x="815975" y="2260600"/>
          <p14:tracePt t="150960" x="822325" y="2227263"/>
          <p14:tracePt t="150977" x="842963" y="2162175"/>
          <p14:tracePt t="150993" x="862013" y="2128838"/>
          <p14:tracePt t="151010" x="874713" y="2070100"/>
          <p14:tracePt t="151027" x="874713" y="2038350"/>
          <p14:tracePt t="151043" x="874713" y="1998663"/>
          <p14:tracePt t="151060" x="874713" y="1958975"/>
          <p14:tracePt t="151076" x="874713" y="1933575"/>
          <p14:tracePt t="151093" x="874713" y="1920875"/>
          <p14:tracePt t="151110" x="874713" y="1912938"/>
          <p14:tracePt t="154425" x="868363" y="1920875"/>
          <p14:tracePt t="154433" x="868363" y="1933575"/>
          <p14:tracePt t="154442" x="868363" y="1946275"/>
          <p14:tracePt t="154443" x="862013" y="1992313"/>
          <p14:tracePt t="154459" x="855663" y="2038350"/>
          <p14:tracePt t="154475" x="849313" y="2076450"/>
          <p14:tracePt t="154492" x="836613" y="2109788"/>
          <p14:tracePt t="154509" x="822325" y="2155825"/>
          <p14:tracePt t="154525" x="815975" y="2208213"/>
          <p14:tracePt t="154542" x="796925" y="2260600"/>
          <p14:tracePt t="154558" x="790575" y="2279650"/>
          <p14:tracePt t="154575" x="784225" y="2319338"/>
          <p14:tracePt t="154592" x="784225" y="2357438"/>
          <p14:tracePt t="154608" x="757238" y="2430463"/>
          <p14:tracePt t="154625" x="750888" y="2489200"/>
          <p14:tracePt t="154642" x="738188" y="2533650"/>
          <p14:tracePt t="154658" x="719138" y="2613025"/>
          <p14:tracePt t="154675" x="698500" y="2678113"/>
          <p14:tracePt t="154692" x="698500" y="2717800"/>
          <p14:tracePt t="154708" x="692150" y="2768600"/>
          <p14:tracePt t="154725" x="685800" y="2814638"/>
          <p14:tracePt t="154742" x="673100" y="2900363"/>
          <p14:tracePt t="154758" x="666750" y="3005138"/>
          <p14:tracePt t="154775" x="646113" y="3116263"/>
          <p14:tracePt t="154792" x="646113" y="3206750"/>
          <p14:tracePt t="154808" x="652463" y="3317875"/>
          <p14:tracePt t="154825" x="698500" y="3395663"/>
          <p14:tracePt t="154842" x="763588" y="3448050"/>
          <p14:tracePt t="154858" x="822325" y="3462338"/>
          <p14:tracePt t="154875" x="836613" y="3462338"/>
          <p14:tracePt t="155217" x="830263" y="3462338"/>
          <p14:tracePt t="155233" x="822325" y="3462338"/>
          <p14:tracePt t="155249" x="822325" y="3454400"/>
          <p14:tracePt t="155257" x="815975" y="3454400"/>
          <p14:tracePt t="155281" x="809625" y="3448050"/>
          <p14:tracePt t="155297" x="803275" y="3441700"/>
          <p14:tracePt t="155353" x="796925" y="3441700"/>
          <p14:tracePt t="155785" x="790575" y="3441700"/>
          <p14:tracePt t="155801" x="769938" y="3448050"/>
          <p14:tracePt t="155814" x="731838" y="3475038"/>
          <p14:tracePt t="155817" x="646113" y="3552825"/>
          <p14:tracePt t="155825" x="574675" y="3644900"/>
          <p14:tracePt t="155841" x="509588" y="3762375"/>
          <p14:tracePt t="155858" x="482600" y="3886200"/>
          <p14:tracePt t="155875" x="469900" y="3997325"/>
          <p14:tracePt t="155891" x="490538" y="4089400"/>
          <p14:tracePt t="155908" x="503238" y="4167188"/>
          <p14:tracePt t="155925" x="561975" y="4225925"/>
          <p14:tracePt t="155941" x="593725" y="4259263"/>
          <p14:tracePt t="155958" x="614363" y="4265613"/>
          <p14:tracePt t="155974" x="620713" y="4265613"/>
          <p14:tracePt t="155991" x="627063" y="4259263"/>
          <p14:tracePt t="156009" x="652463" y="4251325"/>
          <p14:tracePt t="156025" x="666750" y="4238625"/>
          <p14:tracePt t="156041" x="685800" y="4238625"/>
          <p14:tracePt t="156058" x="725488" y="4238625"/>
          <p14:tracePt t="156075" x="796925" y="4238625"/>
          <p14:tracePt t="156091" x="895350" y="4244975"/>
          <p14:tracePt t="156108" x="1031875" y="4271963"/>
          <p14:tracePt t="156125" x="1155700" y="4303713"/>
          <p14:tracePt t="156141" x="1235075" y="4337050"/>
          <p14:tracePt t="156158" x="1287463" y="4362450"/>
          <p14:tracePt t="156174" x="1306513" y="4376738"/>
          <p14:tracePt t="156191" x="1312863" y="4389438"/>
          <p14:tracePt t="156208" x="1312863" y="4395788"/>
          <p14:tracePt t="156353" x="1319213" y="4395788"/>
          <p14:tracePt t="156361" x="1325563" y="4389438"/>
          <p14:tracePt t="156369" x="1331913" y="4383088"/>
          <p14:tracePt t="156377" x="1346200" y="4376738"/>
          <p14:tracePt t="156391" x="1352550" y="4376738"/>
          <p14:tracePt t="156392" x="1365250" y="4376738"/>
          <p14:tracePt t="156408" x="1377950" y="4376738"/>
          <p14:tracePt t="156449" x="1384300" y="4376738"/>
          <p14:tracePt t="156473" x="1390650" y="4376738"/>
          <p14:tracePt t="156497" x="1397000" y="4376738"/>
          <p14:tracePt t="156505" x="1404938" y="4376738"/>
          <p14:tracePt t="156513" x="1411288" y="4376738"/>
          <p14:tracePt t="156515" x="1436688" y="4383088"/>
          <p14:tracePt t="156524" x="1489075" y="4383088"/>
          <p14:tracePt t="156541" x="1560513" y="4383088"/>
          <p14:tracePt t="156558" x="1625600" y="4383088"/>
          <p14:tracePt t="156574" x="1711325" y="4383088"/>
          <p14:tracePt t="156591" x="1789113" y="4383088"/>
          <p14:tracePt t="156608" x="1835150" y="4383088"/>
          <p14:tracePt t="156624" x="1862138" y="4383088"/>
          <p14:tracePt t="156826" x="1854200" y="4376738"/>
          <p14:tracePt t="156842" x="1854200" y="4368800"/>
          <p14:tracePt t="156846" x="1847850" y="4356100"/>
          <p14:tracePt t="156858" x="1847850" y="4343400"/>
          <p14:tracePt t="156859" x="1828800" y="4318000"/>
          <p14:tracePt t="156875" x="1776413" y="4265613"/>
          <p14:tracePt t="156892" x="1736725" y="4232275"/>
          <p14:tracePt t="156908" x="1677988" y="4198938"/>
          <p14:tracePt t="156925" x="1625600" y="4186238"/>
          <p14:tracePt t="156942" x="1593850" y="4173538"/>
          <p14:tracePt t="156958" x="1560513" y="4173538"/>
          <p14:tracePt t="156975" x="1547813" y="4173538"/>
          <p14:tracePt t="156992" x="1541463" y="4173538"/>
          <p14:tracePt t="157082" x="1547813" y="4173538"/>
          <p14:tracePt t="157090" x="1560513" y="4173538"/>
          <p14:tracePt t="157106" x="1581150" y="4167188"/>
          <p14:tracePt t="157110" x="1600200" y="4167188"/>
          <p14:tracePt t="157125" x="1625600" y="4167188"/>
          <p14:tracePt t="157126" x="1711325" y="4160838"/>
          <p14:tracePt t="157142" x="1854200" y="4154488"/>
          <p14:tracePt t="157158" x="1973263" y="4154488"/>
          <p14:tracePt t="157175" x="2122488" y="4154488"/>
          <p14:tracePt t="157192" x="2233613" y="4154488"/>
          <p14:tracePt t="157208" x="2332038" y="4167188"/>
          <p14:tracePt t="157225" x="2430463" y="4173538"/>
          <p14:tracePt t="157242" x="2514600" y="4198938"/>
          <p14:tracePt t="157258" x="2613025" y="4232275"/>
          <p14:tracePt t="157275" x="2743200" y="4251325"/>
          <p14:tracePt t="157292" x="2900363" y="4265613"/>
          <p14:tracePt t="157308" x="3076575" y="4265613"/>
          <p14:tracePt t="157325" x="3330575" y="4265613"/>
          <p14:tracePt t="157342" x="3559175" y="4251325"/>
          <p14:tracePt t="157358" x="3756025" y="4251325"/>
          <p14:tracePt t="157375" x="3944938" y="4251325"/>
          <p14:tracePt t="157392" x="4114800" y="4251325"/>
          <p14:tracePt t="157408" x="4271963" y="4251325"/>
          <p14:tracePt t="157425" x="4473575" y="4251325"/>
          <p14:tracePt t="157442" x="4611688" y="4251325"/>
          <p14:tracePt t="157458" x="4735513" y="4251325"/>
          <p14:tracePt t="157475" x="4892675" y="4251325"/>
          <p14:tracePt t="157492" x="5035550" y="4238625"/>
          <p14:tracePt t="157509" x="5211763" y="4238625"/>
          <p14:tracePt t="157525" x="5375275" y="4232275"/>
          <p14:tracePt t="157542" x="5511800" y="4232275"/>
          <p14:tracePt t="157559" x="5656263" y="4232275"/>
          <p14:tracePt t="157576" x="5792788" y="4232275"/>
          <p14:tracePt t="157592" x="5930900" y="4225925"/>
          <p14:tracePt t="157608" x="6054725" y="4213225"/>
          <p14:tracePt t="157625" x="6184900" y="4206875"/>
          <p14:tracePt t="157642" x="6329363" y="4198938"/>
          <p14:tracePt t="157658" x="6407150" y="4198938"/>
          <p14:tracePt t="157675" x="6446838" y="4198938"/>
          <p14:tracePt t="157692" x="6459538" y="4192588"/>
          <p14:tracePt t="157708" x="6465888" y="4192588"/>
          <p14:tracePt t="159722" x="6459538" y="4192588"/>
          <p14:tracePt t="16628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of all odd numbers between a and b inclusive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56713"/>
              </p:ext>
            </p:extLst>
          </p:nvPr>
        </p:nvGraphicFramePr>
        <p:xfrm>
          <a:off x="1377696" y="1259840"/>
          <a:ext cx="6096000" cy="259588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4672" y="3986784"/>
            <a:ext cx="695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you have worked it through by hand you can see what is happening here.  b is not changing past its initial value so I will not have any assignment statement setting the value of b after that.</a:t>
            </a:r>
          </a:p>
          <a:p>
            <a:r>
              <a:rPr lang="en-US" dirty="0" smtClean="0"/>
              <a:t>a is changing so I need an assignment statement for a.  It is being incremented by 1. So either:</a:t>
            </a:r>
          </a:p>
          <a:p>
            <a:r>
              <a:rPr lang="en-US" dirty="0" smtClean="0"/>
              <a:t>a++;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a = a + 1;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2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93" x="188913" y="2239963"/>
          <p14:tracePt t="3652" x="188913" y="2246313"/>
          <p14:tracePt t="3660" x="188913" y="2260600"/>
          <p14:tracePt t="3668" x="203200" y="2286000"/>
          <p14:tracePt t="3676" x="215900" y="2325688"/>
          <p14:tracePt t="3683" x="261938" y="2430463"/>
          <p14:tracePt t="3700" x="333375" y="2625725"/>
          <p14:tracePt t="3716" x="398463" y="2743200"/>
          <p14:tracePt t="3733" x="496888" y="2854325"/>
          <p14:tracePt t="3750" x="593725" y="2952750"/>
          <p14:tracePt t="3766" x="725488" y="3089275"/>
          <p14:tracePt t="3783" x="862013" y="3200400"/>
          <p14:tracePt t="3800" x="1050925" y="3305175"/>
          <p14:tracePt t="3816" x="1182688" y="3403600"/>
          <p14:tracePt t="3833" x="1266825" y="3454400"/>
          <p14:tracePt t="3850" x="1293813" y="3468688"/>
          <p14:tracePt t="3866" x="1300163" y="3468688"/>
          <p14:tracePt t="4236" x="1300163" y="3481388"/>
          <p14:tracePt t="4242" x="1300163" y="3500438"/>
          <p14:tracePt t="4252" x="1300163" y="3527425"/>
          <p14:tracePt t="4253" x="1300163" y="3552825"/>
          <p14:tracePt t="4266" x="1300163" y="3624263"/>
          <p14:tracePt t="4283" x="1300163" y="3697288"/>
          <p14:tracePt t="4299" x="1300163" y="3814763"/>
          <p14:tracePt t="4316" x="1306513" y="3867150"/>
          <p14:tracePt t="4333" x="1319213" y="3886200"/>
          <p14:tracePt t="4349" x="1331913" y="3867150"/>
          <p14:tracePt t="4366" x="1346200" y="3840163"/>
          <p14:tracePt t="4661" x="1346200" y="3846513"/>
          <p14:tracePt t="4669" x="1338263" y="3846513"/>
          <p14:tracePt t="4674" x="1331913" y="3846513"/>
          <p14:tracePt t="4683" x="1325563" y="3846513"/>
          <p14:tracePt t="4700" x="1312863" y="3846513"/>
          <p14:tracePt t="4717" x="1300163" y="3846513"/>
          <p14:tracePt t="4734" x="1287463" y="3846513"/>
          <p14:tracePt t="4751" x="1273175" y="3846513"/>
          <p14:tracePt t="4767" x="1260475" y="3833813"/>
          <p14:tracePt t="4784" x="1235075" y="3821113"/>
          <p14:tracePt t="4829" x="1227138" y="3821113"/>
          <p14:tracePt t="5365" x="1235075" y="3827463"/>
          <p14:tracePt t="5373" x="1254125" y="3852863"/>
          <p14:tracePt t="5381" x="1287463" y="3892550"/>
          <p14:tracePt t="5389" x="1377950" y="3963988"/>
          <p14:tracePt t="5400" x="1482725" y="4056063"/>
          <p14:tracePt t="5416" x="1692275" y="4160838"/>
          <p14:tracePt t="5433" x="1965325" y="4297363"/>
          <p14:tracePt t="5450" x="2292350" y="4362450"/>
          <p14:tracePt t="5467" x="2501900" y="4383088"/>
          <p14:tracePt t="5483" x="2671763" y="4389438"/>
          <p14:tracePt t="5500" x="2827338" y="4376738"/>
          <p14:tracePt t="5516" x="2997200" y="4278313"/>
          <p14:tracePt t="5533" x="3101975" y="4186238"/>
          <p14:tracePt t="5550" x="3181350" y="4095750"/>
          <p14:tracePt t="5567" x="3225800" y="3957638"/>
          <p14:tracePt t="5583" x="3265488" y="3808413"/>
          <p14:tracePt t="5600" x="3298825" y="3632200"/>
          <p14:tracePt t="5616" x="3351213" y="3454400"/>
          <p14:tracePt t="5633" x="3382963" y="3292475"/>
          <p14:tracePt t="5650" x="3429000" y="3135313"/>
          <p14:tracePt t="5666" x="3462338" y="2990850"/>
          <p14:tracePt t="5683" x="3506788" y="2847975"/>
          <p14:tracePt t="5700" x="3513138" y="2749550"/>
          <p14:tracePt t="5716" x="3513138" y="2625725"/>
          <p14:tracePt t="5733" x="3513138" y="2586038"/>
          <p14:tracePt t="5750" x="3500438" y="2566988"/>
          <p14:tracePt t="5789" x="3494088" y="2560638"/>
          <p14:tracePt t="5801" x="3487738" y="2554288"/>
          <p14:tracePt t="5802" x="3487738" y="2527300"/>
          <p14:tracePt t="5817" x="3487738" y="2468563"/>
          <p14:tracePt t="5834" x="3487738" y="2403475"/>
          <p14:tracePt t="5850" x="3487738" y="2344738"/>
          <p14:tracePt t="5867" x="3487738" y="2279650"/>
          <p14:tracePt t="5883" x="3494088" y="2227263"/>
          <p14:tracePt t="5900" x="3506788" y="2149475"/>
          <p14:tracePt t="5917" x="3521075" y="2109788"/>
          <p14:tracePt t="5933" x="3521075" y="2082800"/>
          <p14:tracePt t="5950" x="3527425" y="2076450"/>
          <p14:tracePt t="6022" x="3527425" y="2082800"/>
          <p14:tracePt t="6035" x="3527425" y="2090738"/>
          <p14:tracePt t="6036" x="3527425" y="2116138"/>
          <p14:tracePt t="6051" x="3527425" y="2162175"/>
          <p14:tracePt t="6068" x="3527425" y="2193925"/>
          <p14:tracePt t="6084" x="3533775" y="2227263"/>
          <p14:tracePt t="6101" x="3540125" y="2246313"/>
          <p14:tracePt t="6117" x="3540125" y="2286000"/>
          <p14:tracePt t="6134" x="3540125" y="2311400"/>
          <p14:tracePt t="6151" x="3540125" y="2344738"/>
          <p14:tracePt t="6167" x="3540125" y="2403475"/>
          <p14:tracePt t="6184" x="3540125" y="2489200"/>
          <p14:tracePt t="6201" x="3540125" y="2579688"/>
          <p14:tracePt t="6217" x="3540125" y="2697163"/>
          <p14:tracePt t="6234" x="3540125" y="2835275"/>
          <p14:tracePt t="6251" x="3540125" y="3017838"/>
          <p14:tracePt t="6267" x="3540125" y="3181350"/>
          <p14:tracePt t="6284" x="3546475" y="3351213"/>
          <p14:tracePt t="6301" x="3552825" y="3521075"/>
          <p14:tracePt t="6317" x="3552825" y="3749675"/>
          <p14:tracePt t="6334" x="3552825" y="3879850"/>
          <p14:tracePt t="6350" x="3565525" y="3978275"/>
          <p14:tracePt t="6367" x="3559175" y="4043363"/>
          <p14:tracePt t="6384" x="3559175" y="4056063"/>
          <p14:tracePt t="9022" x="3559175" y="4049713"/>
          <p14:tracePt t="9029" x="3565525" y="4037013"/>
          <p14:tracePt t="9044" x="3565525" y="4030663"/>
          <p14:tracePt t="9050" x="3579813" y="4016375"/>
          <p14:tracePt t="9066" x="3592513" y="3997325"/>
          <p14:tracePt t="9083" x="3592513" y="3978275"/>
          <p14:tracePt t="9100" x="3598863" y="3970338"/>
          <p14:tracePt t="9116" x="3605213" y="3944938"/>
          <p14:tracePt t="9133" x="3617913" y="3938588"/>
          <p14:tracePt t="9149" x="3644900" y="3919538"/>
          <p14:tracePt t="9166" x="3663950" y="3898900"/>
          <p14:tracePt t="9183" x="3676650" y="3898900"/>
          <p14:tracePt t="9199" x="3703638" y="3879850"/>
          <p14:tracePt t="9216" x="3716338" y="3873500"/>
          <p14:tracePt t="9233" x="3729038" y="3852863"/>
          <p14:tracePt t="9249" x="3749675" y="3846513"/>
          <p14:tracePt t="9266" x="3762375" y="3833813"/>
          <p14:tracePt t="9283" x="3781425" y="3821113"/>
          <p14:tracePt t="9300" x="3794125" y="3808413"/>
          <p14:tracePt t="9316" x="3802063" y="3802063"/>
          <p14:tracePt t="9333" x="3808413" y="3794125"/>
          <p14:tracePt t="9780" x="3814763" y="3787775"/>
          <p14:tracePt t="9788" x="3814763" y="3768725"/>
          <p14:tracePt t="9790" x="3814763" y="3762375"/>
          <p14:tracePt t="9799" x="3821113" y="3741738"/>
          <p14:tracePt t="9815" x="3827463" y="3709988"/>
          <p14:tracePt t="9832" x="3827463" y="3683000"/>
          <p14:tracePt t="9848" x="3840163" y="3644900"/>
          <p14:tracePt t="9865" x="3846513" y="3592513"/>
          <p14:tracePt t="9881" x="3846513" y="3527425"/>
          <p14:tracePt t="9898" x="3846513" y="3429000"/>
          <p14:tracePt t="9915" x="3846513" y="3298825"/>
          <p14:tracePt t="9931" x="3852863" y="3167063"/>
          <p14:tracePt t="9948" x="3852863" y="2984500"/>
          <p14:tracePt t="9965" x="3840163" y="2854325"/>
          <p14:tracePt t="9981" x="3840163" y="2724150"/>
          <p14:tracePt t="9998" x="3821113" y="2598738"/>
          <p14:tracePt t="10015" x="3808413" y="2489200"/>
          <p14:tracePt t="10031" x="3802063" y="2390775"/>
          <p14:tracePt t="10048" x="3802063" y="2292350"/>
          <p14:tracePt t="10065" x="3794125" y="2187575"/>
          <p14:tracePt t="10081" x="3794125" y="2109788"/>
          <p14:tracePt t="10098" x="3794125" y="2038350"/>
          <p14:tracePt t="10115" x="3794125" y="2005013"/>
          <p14:tracePt t="10131" x="3794125" y="1973263"/>
          <p14:tracePt t="10148" x="3794125" y="1946275"/>
          <p14:tracePt t="10165" x="3794125" y="1927225"/>
          <p14:tracePt t="10181" x="3794125" y="1920875"/>
          <p14:tracePt t="10340" x="3794125" y="1927225"/>
          <p14:tracePt t="10356" x="3794125" y="1952625"/>
          <p14:tracePt t="10357" x="3787775" y="1979613"/>
          <p14:tracePt t="10365" x="3787775" y="2032000"/>
          <p14:tracePt t="10381" x="3787775" y="2109788"/>
          <p14:tracePt t="10398" x="3787775" y="2201863"/>
          <p14:tracePt t="10415" x="3794125" y="2305050"/>
          <p14:tracePt t="10431" x="3794125" y="2436813"/>
          <p14:tracePt t="10448" x="3781425" y="2560638"/>
          <p14:tracePt t="10465" x="3781425" y="2697163"/>
          <p14:tracePt t="10481" x="3781425" y="2827338"/>
          <p14:tracePt t="10498" x="3781425" y="2946400"/>
          <p14:tracePt t="10514" x="3781425" y="3043238"/>
          <p14:tracePt t="10531" x="3781425" y="3108325"/>
          <p14:tracePt t="10548" x="3781425" y="3167063"/>
          <p14:tracePt t="10565" x="3781425" y="3175000"/>
          <p14:tracePt t="10581" x="3781425" y="3181350"/>
          <p14:tracePt t="11500" x="3781425" y="3175000"/>
          <p14:tracePt t="11509" x="3781425" y="3167063"/>
          <p14:tracePt t="11516" x="3781425" y="3160713"/>
          <p14:tracePt t="11524" x="3781425" y="3154363"/>
          <p14:tracePt t="11532" x="3781425" y="3128963"/>
          <p14:tracePt t="11548" x="3787775" y="3070225"/>
          <p14:tracePt t="11565" x="3787775" y="3017838"/>
          <p14:tracePt t="11581" x="3787775" y="2925763"/>
          <p14:tracePt t="11597" x="3787775" y="2841625"/>
          <p14:tracePt t="11614" x="3787775" y="2736850"/>
          <p14:tracePt t="11631" x="3787775" y="2632075"/>
          <p14:tracePt t="11648" x="3787775" y="2560638"/>
          <p14:tracePt t="11664" x="3787775" y="2495550"/>
          <p14:tracePt t="11681" x="3787775" y="2443163"/>
          <p14:tracePt t="11697" x="3787775" y="2403475"/>
          <p14:tracePt t="11714" x="3775075" y="2363788"/>
          <p14:tracePt t="11731" x="3768725" y="2325688"/>
          <p14:tracePt t="11747" x="3762375" y="2298700"/>
          <p14:tracePt t="11764" x="3762375" y="2273300"/>
          <p14:tracePt t="11781" x="3762375" y="2252663"/>
          <p14:tracePt t="11797" x="3762375" y="2246313"/>
          <p14:tracePt t="11814" x="3762375" y="2233613"/>
          <p14:tracePt t="11831" x="3762375" y="2220913"/>
          <p14:tracePt t="11847" x="3762375" y="2214563"/>
          <p14:tracePt t="11988" x="3762375" y="2227263"/>
          <p14:tracePt t="11996" x="3762375" y="2246313"/>
          <p14:tracePt t="12000" x="3762375" y="2332038"/>
          <p14:tracePt t="12014" x="3762375" y="2455863"/>
          <p14:tracePt t="12031" x="3762375" y="2619375"/>
          <p14:tracePt t="12047" x="3762375" y="2808288"/>
          <p14:tracePt t="12064" x="3762375" y="2990850"/>
          <p14:tracePt t="12081" x="3756025" y="3160713"/>
          <p14:tracePt t="12097" x="3756025" y="3292475"/>
          <p14:tracePt t="12114" x="3756025" y="3416300"/>
          <p14:tracePt t="12131" x="3749675" y="3494088"/>
          <p14:tracePt t="12147" x="3741738" y="3552825"/>
          <p14:tracePt t="12164" x="3741738" y="3565525"/>
          <p14:tracePt t="14348" x="3741738" y="3559175"/>
          <p14:tracePt t="14364" x="3741738" y="3552825"/>
          <p14:tracePt t="14388" x="3741738" y="3546475"/>
          <p14:tracePt t="14404" x="3741738" y="3540125"/>
          <p14:tracePt t="14420" x="3741738" y="3527425"/>
          <p14:tracePt t="14428" x="3749675" y="3527425"/>
          <p14:tracePt t="14436" x="3749675" y="3500438"/>
          <p14:tracePt t="14446" x="3762375" y="3462338"/>
          <p14:tracePt t="14463" x="3781425" y="3409950"/>
          <p14:tracePt t="14480" x="3821113" y="3311525"/>
          <p14:tracePt t="14496" x="3846513" y="3206750"/>
          <p14:tracePt t="14513" x="3873500" y="3101975"/>
          <p14:tracePt t="14530" x="3879850" y="2997200"/>
          <p14:tracePt t="14546" x="3879850" y="2894013"/>
          <p14:tracePt t="14563" x="3879850" y="2801938"/>
          <p14:tracePt t="14580" x="3879850" y="2697163"/>
          <p14:tracePt t="14596" x="3879850" y="2619375"/>
          <p14:tracePt t="14613" x="3886200" y="2547938"/>
          <p14:tracePt t="14629" x="3886200" y="2468563"/>
          <p14:tracePt t="14646" x="3886200" y="2403475"/>
          <p14:tracePt t="14663" x="3886200" y="2338388"/>
          <p14:tracePt t="14680" x="3886200" y="2286000"/>
          <p14:tracePt t="14696" x="3886200" y="2227263"/>
          <p14:tracePt t="14713" x="3886200" y="2168525"/>
          <p14:tracePt t="14729" x="3886200" y="2122488"/>
          <p14:tracePt t="14746" x="3886200" y="2090738"/>
          <p14:tracePt t="14763" x="3886200" y="2070100"/>
          <p14:tracePt t="14780" x="3886200" y="2044700"/>
          <p14:tracePt t="14796" x="3886200" y="2038350"/>
          <p14:tracePt t="14813" x="3886200" y="2032000"/>
          <p14:tracePt t="14829" x="3879850" y="2017713"/>
          <p14:tracePt t="14846" x="3879850" y="2011363"/>
          <p14:tracePt t="15004" x="3879850" y="2017713"/>
          <p14:tracePt t="15012" x="3879850" y="2044700"/>
          <p14:tracePt t="15020" x="3879850" y="2076450"/>
          <p14:tracePt t="15029" x="3879850" y="2116138"/>
          <p14:tracePt t="15036" x="3886200" y="2220913"/>
          <p14:tracePt t="15046" x="3873500" y="2351088"/>
          <p14:tracePt t="15063" x="3879850" y="2514600"/>
          <p14:tracePt t="15079" x="3892550" y="2697163"/>
          <p14:tracePt t="15096" x="3898900" y="2879725"/>
          <p14:tracePt t="15113" x="3905250" y="3082925"/>
          <p14:tracePt t="15129" x="3905250" y="3240088"/>
          <p14:tracePt t="15146" x="3905250" y="3363913"/>
          <p14:tracePt t="15163" x="3892550" y="3448050"/>
          <p14:tracePt t="15179" x="3892550" y="3494088"/>
          <p14:tracePt t="15196" x="3892550" y="3506788"/>
          <p14:tracePt t="17940" x="3892550" y="3500438"/>
          <p14:tracePt t="17948" x="3892550" y="3494088"/>
          <p14:tracePt t="17949" x="3886200" y="3475038"/>
          <p14:tracePt t="17962" x="3879850" y="3441700"/>
          <p14:tracePt t="17978" x="3860800" y="3403600"/>
          <p14:tracePt t="17995" x="3846513" y="3344863"/>
          <p14:tracePt t="18012" x="3794125" y="3259138"/>
          <p14:tracePt t="18028" x="3716338" y="3154363"/>
          <p14:tracePt t="18045" x="3632200" y="3043238"/>
          <p14:tracePt t="18062" x="3506788" y="2919413"/>
          <p14:tracePt t="18078" x="3363913" y="2782888"/>
          <p14:tracePt t="18095" x="3233738" y="2659063"/>
          <p14:tracePt t="18112" x="3089275" y="2547938"/>
          <p14:tracePt t="18128" x="3011488" y="2468563"/>
          <p14:tracePt t="18145" x="2938463" y="2390775"/>
          <p14:tracePt t="18161" x="2900363" y="2351088"/>
          <p14:tracePt t="18178" x="2854325" y="2311400"/>
          <p14:tracePt t="18195" x="2820988" y="2279650"/>
          <p14:tracePt t="18212" x="2755900" y="2214563"/>
          <p14:tracePt t="18228" x="2690813" y="2149475"/>
          <p14:tracePt t="18245" x="2606675" y="2097088"/>
          <p14:tracePt t="18262" x="2508250" y="2032000"/>
          <p14:tracePt t="18278" x="2416175" y="1965325"/>
          <p14:tracePt t="18295" x="2311400" y="1933575"/>
          <p14:tracePt t="18312" x="2279650" y="1906588"/>
          <p14:tracePt t="18328" x="2266950" y="1906588"/>
          <p14:tracePt t="18444" x="2260600" y="1906588"/>
          <p14:tracePt t="18452" x="2252663" y="1900238"/>
          <p14:tracePt t="18465" x="2239963" y="1893888"/>
          <p14:tracePt t="18468" x="2227263" y="1881188"/>
          <p14:tracePt t="18478" x="2214563" y="1881188"/>
          <p14:tracePt t="18495" x="2208213" y="1874838"/>
          <p14:tracePt t="18511" x="2201863" y="1874838"/>
          <p14:tracePt t="18652" x="2201863" y="1881188"/>
          <p14:tracePt t="18665" x="2201863" y="1887538"/>
          <p14:tracePt t="18666" x="2208213" y="1920875"/>
          <p14:tracePt t="18678" x="2208213" y="1952625"/>
          <p14:tracePt t="18695" x="2214563" y="2005013"/>
          <p14:tracePt t="18711" x="2227263" y="2076450"/>
          <p14:tracePt t="18728" x="2246313" y="2155825"/>
          <p14:tracePt t="18745" x="2260600" y="2233613"/>
          <p14:tracePt t="18762" x="2260600" y="2311400"/>
          <p14:tracePt t="18778" x="2266950" y="2390775"/>
          <p14:tracePt t="18795" x="2273300" y="2474913"/>
          <p14:tracePt t="18811" x="2279650" y="2632075"/>
          <p14:tracePt t="18828" x="2279650" y="2743200"/>
          <p14:tracePt t="18845" x="2279650" y="2847975"/>
          <p14:tracePt t="18861" x="2279650" y="2946400"/>
          <p14:tracePt t="18878" x="2279650" y="3049588"/>
          <p14:tracePt t="18894" x="2260600" y="3141663"/>
          <p14:tracePt t="18911" x="2227263" y="3240088"/>
          <p14:tracePt t="18928" x="2193925" y="3330575"/>
          <p14:tracePt t="18945" x="2168525" y="3409950"/>
          <p14:tracePt t="18961" x="2122488" y="3494088"/>
          <p14:tracePt t="18978" x="2082800" y="3559175"/>
          <p14:tracePt t="18994" x="2063750" y="3598863"/>
          <p14:tracePt t="19011" x="2051050" y="3644900"/>
          <p14:tracePt t="19028" x="2038350" y="3657600"/>
          <p14:tracePt t="19045" x="2038350" y="3663950"/>
          <p14:tracePt t="19124" x="2038350" y="3657600"/>
          <p14:tracePt t="20237" x="2038350" y="3651250"/>
          <p14:tracePt t="20245" x="2044700" y="3632200"/>
          <p14:tracePt t="20262" x="2057400" y="3598863"/>
          <p14:tracePt t="20263" x="2070100" y="3527425"/>
          <p14:tracePt t="20279" x="2082800" y="3435350"/>
          <p14:tracePt t="20295" x="2090738" y="3311525"/>
          <p14:tracePt t="20312" x="2090738" y="3167063"/>
          <p14:tracePt t="20328" x="2097088" y="3011488"/>
          <p14:tracePt t="20345" x="2082800" y="2814638"/>
          <p14:tracePt t="20362" x="2070100" y="2671763"/>
          <p14:tracePt t="20378" x="2057400" y="2527300"/>
          <p14:tracePt t="20395" x="2032000" y="2422525"/>
          <p14:tracePt t="20412" x="2005013" y="2363788"/>
          <p14:tracePt t="20427" x="1985963" y="2319338"/>
          <p14:tracePt t="20444" x="1979613" y="2292350"/>
          <p14:tracePt t="20461" x="1979613" y="2279650"/>
          <p14:tracePt t="20477" x="1973263" y="2266950"/>
          <p14:tracePt t="20494" x="1973263" y="2252663"/>
          <p14:tracePt t="20511" x="1965325" y="2239963"/>
          <p14:tracePt t="20527" x="1958975" y="2214563"/>
          <p14:tracePt t="20544" x="1958975" y="2187575"/>
          <p14:tracePt t="20561" x="1958975" y="2155825"/>
          <p14:tracePt t="20577" x="1952625" y="2122488"/>
          <p14:tracePt t="20594" x="1952625" y="2070100"/>
          <p14:tracePt t="20610" x="1952625" y="2038350"/>
          <p14:tracePt t="20627" x="1952625" y="2005013"/>
          <p14:tracePt t="20644" x="1952625" y="1992313"/>
          <p14:tracePt t="20821" x="1952625" y="1998663"/>
          <p14:tracePt t="20829" x="1952625" y="2005013"/>
          <p14:tracePt t="20837" x="1952625" y="2032000"/>
          <p14:tracePt t="20845" x="1958975" y="2082800"/>
          <p14:tracePt t="20861" x="1965325" y="2168525"/>
          <p14:tracePt t="20878" x="1979613" y="2279650"/>
          <p14:tracePt t="20895" x="1992313" y="2397125"/>
          <p14:tracePt t="20911" x="2005013" y="2520950"/>
          <p14:tracePt t="20928" x="2011363" y="2644775"/>
          <p14:tracePt t="20945" x="2017713" y="2789238"/>
          <p14:tracePt t="20961" x="2017713" y="2932113"/>
          <p14:tracePt t="20977" x="2032000" y="3070225"/>
          <p14:tracePt t="20994" x="2038350" y="3194050"/>
          <p14:tracePt t="21010" x="2038350" y="3305175"/>
          <p14:tracePt t="21027" x="2038350" y="3409950"/>
          <p14:tracePt t="21044" x="2038350" y="3513138"/>
          <p14:tracePt t="21060" x="2038350" y="3573463"/>
          <p14:tracePt t="21077" x="2038350" y="3592513"/>
          <p14:tracePt t="21094" x="2038350" y="3605213"/>
          <p14:tracePt t="22165" x="2044700" y="3598863"/>
          <p14:tracePt t="22173" x="2044700" y="3592513"/>
          <p14:tracePt t="22181" x="2044700" y="3586163"/>
          <p14:tracePt t="22189" x="2051050" y="3573463"/>
          <p14:tracePt t="22197" x="2051050" y="3533775"/>
          <p14:tracePt t="22211" x="2057400" y="3475038"/>
          <p14:tracePt t="22228" x="2063750" y="3389313"/>
          <p14:tracePt t="22244" x="2057400" y="3233738"/>
          <p14:tracePt t="22261" x="2063750" y="3108325"/>
          <p14:tracePt t="22278" x="2063750" y="2978150"/>
          <p14:tracePt t="22294" x="2063750" y="2847975"/>
          <p14:tracePt t="22311" x="2063750" y="2736850"/>
          <p14:tracePt t="22327" x="2051050" y="2625725"/>
          <p14:tracePt t="22344" x="2044700" y="2540000"/>
          <p14:tracePt t="22361" x="2032000" y="2462213"/>
          <p14:tracePt t="22378" x="1998663" y="2390775"/>
          <p14:tracePt t="22394" x="1985963" y="2332038"/>
          <p14:tracePt t="22411" x="1965325" y="2292350"/>
          <p14:tracePt t="22427" x="1965325" y="2252663"/>
          <p14:tracePt t="22444" x="1946275" y="2208213"/>
          <p14:tracePt t="22461" x="1946275" y="2181225"/>
          <p14:tracePt t="22477" x="1946275" y="2149475"/>
          <p14:tracePt t="22494" x="1939925" y="2109788"/>
          <p14:tracePt t="22511" x="1939925" y="2070100"/>
          <p14:tracePt t="22527" x="1939925" y="2032000"/>
          <p14:tracePt t="22544" x="1933575" y="1979613"/>
          <p14:tracePt t="22561" x="1933575" y="1946275"/>
          <p14:tracePt t="22577" x="1933575" y="1920875"/>
          <p14:tracePt t="22594" x="1933575" y="1906588"/>
          <p14:tracePt t="22637" x="1933575" y="1900238"/>
          <p14:tracePt t="22661" x="1933575" y="1893888"/>
          <p14:tracePt t="22677" x="1933575" y="1887538"/>
          <p14:tracePt t="22687" x="1933575" y="1881188"/>
          <p14:tracePt t="22694" x="1933575" y="1874838"/>
          <p14:tracePt t="22695" x="1927225" y="1862138"/>
          <p14:tracePt t="22711" x="1927225" y="1841500"/>
          <p14:tracePt t="22727" x="1927225" y="1835150"/>
          <p14:tracePt t="22744" x="1927225" y="1828800"/>
          <p14:tracePt t="23710" x="1933575" y="1828800"/>
          <p14:tracePt t="23718" x="1939925" y="1828800"/>
          <p14:tracePt t="23718" x="1952625" y="1828800"/>
          <p14:tracePt t="23728" x="1973263" y="1828800"/>
          <p14:tracePt t="23745" x="2011363" y="1835150"/>
          <p14:tracePt t="23762" x="2044700" y="1835150"/>
          <p14:tracePt t="23778" x="2063750" y="1847850"/>
          <p14:tracePt t="23795" x="2076450" y="1854200"/>
          <p14:tracePt t="23811" x="2082800" y="1854200"/>
          <p14:tracePt t="23828" x="2097088" y="1862138"/>
          <p14:tracePt t="23845" x="2097088" y="1868488"/>
          <p14:tracePt t="23861" x="2097088" y="1893888"/>
          <p14:tracePt t="23878" x="2097088" y="1920875"/>
          <p14:tracePt t="23895" x="2090738" y="1946275"/>
          <p14:tracePt t="23911" x="2076450" y="1985963"/>
          <p14:tracePt t="23928" x="2063750" y="2011363"/>
          <p14:tracePt t="23944" x="2024063" y="2057400"/>
          <p14:tracePt t="23961" x="1965325" y="2116138"/>
          <p14:tracePt t="23978" x="1912938" y="2168525"/>
          <p14:tracePt t="23995" x="1868488" y="2208213"/>
          <p14:tracePt t="24011" x="1822450" y="2239963"/>
          <p14:tracePt t="24028" x="1789113" y="2266950"/>
          <p14:tracePt t="24044" x="1789113" y="2279650"/>
          <p14:tracePt t="24166" x="1795463" y="2279650"/>
          <p14:tracePt t="24174" x="1816100" y="2292350"/>
          <p14:tracePt t="24182" x="1816100" y="2298700"/>
          <p14:tracePt t="24194" x="1828800" y="2305050"/>
          <p14:tracePt t="24195" x="1847850" y="2332038"/>
          <p14:tracePt t="24211" x="1868488" y="2363788"/>
          <p14:tracePt t="24228" x="1893888" y="2403475"/>
          <p14:tracePt t="24244" x="1906588" y="2462213"/>
          <p14:tracePt t="24261" x="1906588" y="2527300"/>
          <p14:tracePt t="24278" x="1906588" y="2566988"/>
          <p14:tracePt t="24294" x="1900238" y="2598738"/>
          <p14:tracePt t="24311" x="1887538" y="2632075"/>
          <p14:tracePt t="24328" x="1868488" y="2651125"/>
          <p14:tracePt t="24344" x="1841500" y="2690813"/>
          <p14:tracePt t="24361" x="1822450" y="2724150"/>
          <p14:tracePt t="24378" x="1803400" y="2736850"/>
          <p14:tracePt t="24394" x="1795463" y="2736850"/>
          <p14:tracePt t="24510" x="1795463" y="2743200"/>
          <p14:tracePt t="24518" x="1809750" y="2755900"/>
          <p14:tracePt t="24526" x="1822450" y="2768600"/>
          <p14:tracePt t="24534" x="1847850" y="2808288"/>
          <p14:tracePt t="24544" x="1868488" y="2847975"/>
          <p14:tracePt t="24561" x="1874838" y="2906713"/>
          <p14:tracePt t="24578" x="1874838" y="2946400"/>
          <p14:tracePt t="24594" x="1868488" y="2984500"/>
          <p14:tracePt t="24611" x="1862138" y="3005138"/>
          <p14:tracePt t="24628" x="1847850" y="3017838"/>
          <p14:tracePt t="24644" x="1841500" y="3024188"/>
          <p14:tracePt t="24814" x="1847850" y="3036888"/>
          <p14:tracePt t="24822" x="1862138" y="3049588"/>
          <p14:tracePt t="24830" x="1868488" y="3055938"/>
          <p14:tracePt t="24844" x="1887538" y="3070225"/>
          <p14:tracePt t="24845" x="1900238" y="3101975"/>
          <p14:tracePt t="24861" x="1906588" y="3141663"/>
          <p14:tracePt t="24861" x="1906588" y="3160713"/>
          <p14:tracePt t="24878" x="1906588" y="3206750"/>
          <p14:tracePt t="24894" x="1906588" y="3246438"/>
          <p14:tracePt t="24911" x="1900238" y="3278188"/>
          <p14:tracePt t="24927" x="1881188" y="3305175"/>
          <p14:tracePt t="24944" x="1868488" y="3330575"/>
          <p14:tracePt t="24961" x="1854200" y="3351213"/>
          <p14:tracePt t="24977" x="1841500" y="3363913"/>
          <p14:tracePt t="24994" x="1841500" y="3376613"/>
          <p14:tracePt t="25142" x="1841500" y="3382963"/>
          <p14:tracePt t="25150" x="1854200" y="3422650"/>
          <p14:tracePt t="25166" x="1854200" y="3441700"/>
          <p14:tracePt t="25177" x="1862138" y="3462338"/>
          <p14:tracePt t="25178" x="1868488" y="3487738"/>
          <p14:tracePt t="25194" x="1874838" y="3527425"/>
          <p14:tracePt t="25211" x="1874838" y="3573463"/>
          <p14:tracePt t="25227" x="1874838" y="3611563"/>
          <p14:tracePt t="25244" x="1868488" y="3657600"/>
          <p14:tracePt t="25261" x="1868488" y="3703638"/>
          <p14:tracePt t="25261" x="1854200" y="3722688"/>
          <p14:tracePt t="25278" x="1847850" y="3756025"/>
          <p14:tracePt t="25294" x="1841500" y="3775075"/>
          <p14:tracePt t="26046" x="1841500" y="3762375"/>
          <p14:tracePt t="26062" x="1847850" y="3756025"/>
          <p14:tracePt t="26070" x="1847850" y="3749675"/>
          <p14:tracePt t="26078" x="1868488" y="3729038"/>
          <p14:tracePt t="26085" x="1893888" y="3703638"/>
          <p14:tracePt t="26094" x="1927225" y="3657600"/>
          <p14:tracePt t="26111" x="1958975" y="3611563"/>
          <p14:tracePt t="26128" x="1998663" y="3559175"/>
          <p14:tracePt t="26144" x="2051050" y="3494088"/>
          <p14:tracePt t="26161" x="2097088" y="3409950"/>
          <p14:tracePt t="26177" x="2128838" y="3292475"/>
          <p14:tracePt t="26194" x="2141538" y="3194050"/>
          <p14:tracePt t="26210" x="2141538" y="3089275"/>
          <p14:tracePt t="26227" x="2141538" y="2959100"/>
          <p14:tracePt t="26244" x="2141538" y="2835275"/>
          <p14:tracePt t="26260" x="2141538" y="2724150"/>
          <p14:tracePt t="26277" x="2128838" y="2527300"/>
          <p14:tracePt t="26294" x="2116138" y="2416175"/>
          <p14:tracePt t="26310" x="2090738" y="2305050"/>
          <p14:tracePt t="26327" x="2070100" y="2201863"/>
          <p14:tracePt t="26344" x="2044700" y="2103438"/>
          <p14:tracePt t="26360" x="2005013" y="2032000"/>
          <p14:tracePt t="26377" x="1952625" y="1958975"/>
          <p14:tracePt t="26394" x="1912938" y="1912938"/>
          <p14:tracePt t="26410" x="1887538" y="1874838"/>
          <p14:tracePt t="26427" x="1868488" y="1841500"/>
          <p14:tracePt t="26444" x="1847850" y="1816100"/>
          <p14:tracePt t="26460" x="1841500" y="1809750"/>
          <p14:tracePt t="26565" x="1835150" y="1809750"/>
          <p14:tracePt t="26576" x="1835150" y="1803400"/>
          <p14:tracePt t="26966" x="1828800" y="1803400"/>
          <p14:tracePt t="26982" x="1828800" y="1809750"/>
          <p14:tracePt t="27029" x="1828800" y="1816100"/>
          <p14:tracePt t="27054" x="1835150" y="1816100"/>
          <p14:tracePt t="27069" x="1835150" y="1822450"/>
          <p14:tracePt t="27086" x="1841500" y="1828800"/>
          <p14:tracePt t="27094" x="1841500" y="1835150"/>
          <p14:tracePt t="27101" x="1847850" y="1847850"/>
          <p14:tracePt t="27110" x="1854200" y="1868488"/>
          <p14:tracePt t="27127" x="1862138" y="1887538"/>
          <p14:tracePt t="27143" x="1868488" y="1900238"/>
          <p14:tracePt t="27160" x="1881188" y="1933575"/>
          <p14:tracePt t="27177" x="1893888" y="1958975"/>
          <p14:tracePt t="27193" x="1920875" y="2005013"/>
          <p14:tracePt t="27210" x="1933575" y="2044700"/>
          <p14:tracePt t="27227" x="1952625" y="2090738"/>
          <p14:tracePt t="27243" x="1958975" y="2122488"/>
          <p14:tracePt t="27261" x="1965325" y="2155825"/>
          <p14:tracePt t="27277" x="1973263" y="2208213"/>
          <p14:tracePt t="27293" x="1985963" y="2266950"/>
          <p14:tracePt t="27310" x="1985963" y="2311400"/>
          <p14:tracePt t="27327" x="1992313" y="2357438"/>
          <p14:tracePt t="27343" x="1992313" y="2409825"/>
          <p14:tracePt t="27360" x="1998663" y="2455863"/>
          <p14:tracePt t="27377" x="1998663" y="2508250"/>
          <p14:tracePt t="27393" x="1998663" y="2566988"/>
          <p14:tracePt t="27410" x="1998663" y="2613025"/>
          <p14:tracePt t="27427" x="1992313" y="2659063"/>
          <p14:tracePt t="27443" x="1992313" y="2697163"/>
          <p14:tracePt t="27460" x="1992313" y="2743200"/>
          <p14:tracePt t="27476" x="1992313" y="2789238"/>
          <p14:tracePt t="27493" x="1992313" y="2860675"/>
          <p14:tracePt t="27510" x="1992313" y="2906713"/>
          <p14:tracePt t="27527" x="1985963" y="2959100"/>
          <p14:tracePt t="27543" x="1979613" y="3005138"/>
          <p14:tracePt t="27560" x="1979613" y="3049588"/>
          <p14:tracePt t="27576" x="1979613" y="3089275"/>
          <p14:tracePt t="27593" x="1979613" y="3128963"/>
          <p14:tracePt t="27610" x="1979613" y="3181350"/>
          <p14:tracePt t="27626" x="1973263" y="3240088"/>
          <p14:tracePt t="27643" x="1973263" y="3311525"/>
          <p14:tracePt t="27660" x="1965325" y="3382963"/>
          <p14:tracePt t="27676" x="1965325" y="3462338"/>
          <p14:tracePt t="27693" x="1958975" y="3573463"/>
          <p14:tracePt t="27710" x="1958975" y="3624263"/>
          <p14:tracePt t="27726" x="1958975" y="3676650"/>
          <p14:tracePt t="27743" x="1958975" y="3709988"/>
          <p14:tracePt t="27760" x="1958975" y="3741738"/>
          <p14:tracePt t="27777" x="1958975" y="3781425"/>
          <p14:tracePt t="27793" x="1958975" y="3814763"/>
          <p14:tracePt t="27810" x="1958975" y="3840163"/>
          <p14:tracePt t="27826" x="1958975" y="3852863"/>
          <p14:tracePt t="27843" x="1958975" y="3860800"/>
          <p14:tracePt t="27877" x="1958975" y="3867150"/>
          <p14:tracePt t="27901" x="1958975" y="3873500"/>
          <p14:tracePt t="27908" x="1952625" y="3873500"/>
          <p14:tracePt t="27911" x="1952625" y="3886200"/>
          <p14:tracePt t="27926" x="1946275" y="3886200"/>
          <p14:tracePt t="28110" x="1946275" y="3892550"/>
          <p14:tracePt t="28117" x="1946275" y="3905250"/>
          <p14:tracePt t="28125" x="1946275" y="3932238"/>
          <p14:tracePt t="28133" x="1933575" y="3984625"/>
          <p14:tracePt t="28143" x="1906588" y="4056063"/>
          <p14:tracePt t="28159" x="1841500" y="4133850"/>
          <p14:tracePt t="28176" x="1782763" y="4244975"/>
          <p14:tracePt t="28193" x="1724025" y="4383088"/>
          <p14:tracePt t="28210" x="1652588" y="4525963"/>
          <p14:tracePt t="28226" x="1554163" y="4695825"/>
          <p14:tracePt t="28243" x="1495425" y="4840288"/>
          <p14:tracePt t="28260" x="1482725" y="4957763"/>
          <p14:tracePt t="28276" x="1516063" y="5035550"/>
          <p14:tracePt t="28293" x="1600200" y="5062538"/>
          <p14:tracePt t="28310" x="1665288" y="5010150"/>
          <p14:tracePt t="28326" x="1704975" y="4964113"/>
          <p14:tracePt t="28734" x="1698625" y="4964113"/>
          <p14:tracePt t="28741" x="1698625" y="4970463"/>
          <p14:tracePt t="28749" x="1692275" y="4970463"/>
          <p14:tracePt t="28757" x="1671638" y="4976813"/>
          <p14:tracePt t="28765" x="1671638" y="4983163"/>
          <p14:tracePt t="28776" x="1677988" y="4964113"/>
          <p14:tracePt t="28793" x="1677988" y="4957763"/>
          <p14:tracePt t="28809" x="1692275" y="4957763"/>
          <p14:tracePt t="28826" x="1717675" y="4970463"/>
          <p14:tracePt t="28843" x="1736725" y="4995863"/>
          <p14:tracePt t="28859" x="1757363" y="5022850"/>
          <p14:tracePt t="28876" x="1822450" y="5094288"/>
          <p14:tracePt t="28893" x="1906588" y="5159375"/>
          <p14:tracePt t="28893" x="1952625" y="5192713"/>
          <p14:tracePt t="28909" x="2097088" y="5264150"/>
          <p14:tracePt t="28926" x="2266950" y="5322888"/>
          <p14:tracePt t="28943" x="2481263" y="5362575"/>
          <p14:tracePt t="28959" x="2665413" y="5381625"/>
          <p14:tracePt t="28976" x="2841625" y="5394325"/>
          <p14:tracePt t="28992" x="3005138" y="5408613"/>
          <p14:tracePt t="29009" x="3175000" y="5446713"/>
          <p14:tracePt t="29026" x="3357563" y="5461000"/>
          <p14:tracePt t="29043" x="3533775" y="5480050"/>
          <p14:tracePt t="29059" x="3663950" y="5492750"/>
          <p14:tracePt t="29076" x="3756025" y="5505450"/>
          <p14:tracePt t="29092" x="3787775" y="5526088"/>
          <p14:tracePt t="29109" x="3808413" y="5538788"/>
          <p14:tracePt t="29126" x="3814763" y="5551488"/>
          <p14:tracePt t="29142" x="3814763" y="5557838"/>
          <p14:tracePt t="29159" x="3821113" y="5564188"/>
          <p14:tracePt t="29176" x="3821113" y="5570538"/>
          <p14:tracePt t="29214" x="3814763" y="5570538"/>
          <p14:tracePt t="29226" x="3808413" y="5578475"/>
          <p14:tracePt t="29226" x="3787775" y="5591175"/>
          <p14:tracePt t="29242" x="3749675" y="5603875"/>
          <p14:tracePt t="29260" x="3676650" y="5610225"/>
          <p14:tracePt t="29276" x="3559175" y="5610225"/>
          <p14:tracePt t="29292" x="3422650" y="5610225"/>
          <p14:tracePt t="29309" x="3271838" y="5630863"/>
          <p14:tracePt t="29326" x="3213100" y="5637213"/>
          <p14:tracePt t="29342" x="3200400" y="5649913"/>
          <p14:tracePt t="29397" x="3206750" y="5649913"/>
          <p14:tracePt t="29405" x="3225800" y="5649913"/>
          <p14:tracePt t="29413" x="3298825" y="5649913"/>
          <p14:tracePt t="29426" x="3382963" y="5649913"/>
          <p14:tracePt t="29442" x="3494088" y="5637213"/>
          <p14:tracePt t="29459" x="3586163" y="5637213"/>
          <p14:tracePt t="29476" x="3657600" y="5637213"/>
          <p14:tracePt t="29492" x="3683000" y="5630863"/>
          <p14:tracePt t="29509" x="3690938" y="5630863"/>
          <p14:tracePt t="29557" x="3683000" y="5630863"/>
          <p14:tracePt t="29565" x="3676650" y="5622925"/>
          <p14:tracePt t="29576" x="3663950" y="5622925"/>
          <p14:tracePt t="29576" x="3632200" y="5622925"/>
          <p14:tracePt t="29592" x="3579813" y="5622925"/>
          <p14:tracePt t="29609" x="3506788" y="5622925"/>
          <p14:tracePt t="29626" x="3416300" y="5622925"/>
          <p14:tracePt t="29642" x="3317875" y="5622925"/>
          <p14:tracePt t="29659" x="3200400" y="5622925"/>
          <p14:tracePt t="29676" x="3082925" y="5622925"/>
          <p14:tracePt t="29692" x="2978150" y="5622925"/>
          <p14:tracePt t="29709" x="2860675" y="5622925"/>
          <p14:tracePt t="29726" x="2814638" y="5622925"/>
          <p14:tracePt t="29742" x="2795588" y="5622925"/>
          <p14:tracePt t="29759" x="2768600" y="5622925"/>
          <p14:tracePt t="29776" x="2749550" y="5616575"/>
          <p14:tracePt t="29792" x="2724150" y="5616575"/>
          <p14:tracePt t="29809" x="2703513" y="5610225"/>
          <p14:tracePt t="29826" x="2665413" y="5603875"/>
          <p14:tracePt t="29842" x="2625725" y="5597525"/>
          <p14:tracePt t="29859" x="2573338" y="5584825"/>
          <p14:tracePt t="29875" x="2520950" y="5570538"/>
          <p14:tracePt t="29892" x="2443163" y="5570538"/>
          <p14:tracePt t="29909" x="2273300" y="5557838"/>
          <p14:tracePt t="29926" x="2149475" y="5557838"/>
          <p14:tracePt t="29942" x="2044700" y="5557838"/>
          <p14:tracePt t="29959" x="1965325" y="5557838"/>
          <p14:tracePt t="29975" x="1927225" y="5557838"/>
          <p14:tracePt t="30309" x="1920875" y="5564188"/>
          <p14:tracePt t="30318" x="1912938" y="5564188"/>
          <p14:tracePt t="30326" x="1900238" y="5570538"/>
          <p14:tracePt t="30326" x="1874838" y="5597525"/>
          <p14:tracePt t="30342" x="1835150" y="5603875"/>
          <p14:tracePt t="30359" x="1795463" y="5610225"/>
          <p14:tracePt t="30375" x="1763713" y="5630863"/>
          <p14:tracePt t="30392" x="1730375" y="5643563"/>
          <p14:tracePt t="30409" x="1711325" y="5649913"/>
          <p14:tracePt t="30425" x="1698625" y="5649913"/>
          <p14:tracePt t="30442" x="1677988" y="5656263"/>
          <p14:tracePt t="30459" x="1652588" y="5662613"/>
          <p14:tracePt t="30475" x="1633538" y="5662613"/>
          <p14:tracePt t="30492" x="1593850" y="5662613"/>
          <p14:tracePt t="30509" x="1528763" y="5662613"/>
          <p14:tracePt t="30525" x="1482725" y="5662613"/>
          <p14:tracePt t="30542" x="1449388" y="5668963"/>
          <p14:tracePt t="30559" x="1411288" y="5668963"/>
          <p14:tracePt t="30575" x="1390650" y="5675313"/>
          <p14:tracePt t="30592" x="1384300" y="5675313"/>
          <p14:tracePt t="30609" x="1377950" y="5675313"/>
          <p14:tracePt t="31901" x="1384300" y="5695950"/>
          <p14:tracePt t="31909" x="1404938" y="5715000"/>
          <p14:tracePt t="31917" x="1423988" y="5740400"/>
          <p14:tracePt t="31925" x="1430338" y="5773738"/>
          <p14:tracePt t="31933" x="1436688" y="5826125"/>
          <p14:tracePt t="31942" x="1443038" y="5872163"/>
          <p14:tracePt t="31958" x="1443038" y="5910263"/>
          <p14:tracePt t="31975" x="1443038" y="5949950"/>
          <p14:tracePt t="31991" x="1443038" y="5989638"/>
          <p14:tracePt t="32008" x="1430338" y="6035675"/>
          <p14:tracePt t="32025" x="1384300" y="6073775"/>
          <p14:tracePt t="32041" x="1352550" y="6126163"/>
          <p14:tracePt t="32058" x="1338263" y="6172200"/>
          <p14:tracePt t="32075" x="1293813" y="6211888"/>
          <p14:tracePt t="32091" x="1266825" y="6237288"/>
          <p14:tracePt t="32108" x="1195388" y="6256338"/>
          <p14:tracePt t="32125" x="1143000" y="6276975"/>
          <p14:tracePt t="32141" x="1123950" y="6289675"/>
          <p14:tracePt t="32158" x="1090613" y="6296025"/>
          <p14:tracePt t="32175" x="1077913" y="6302375"/>
          <p14:tracePt t="32191" x="1071563" y="6308725"/>
          <p14:tracePt t="32229" x="1065213" y="6308725"/>
          <p14:tracePt t="32357" x="1071563" y="6308725"/>
          <p14:tracePt t="32373" x="1077913" y="6302375"/>
          <p14:tracePt t="32389" x="1090613" y="6296025"/>
          <p14:tracePt t="32399" x="1103313" y="6296025"/>
          <p14:tracePt t="32399" x="1117600" y="6296025"/>
          <p14:tracePt t="32408" x="1143000" y="6289675"/>
          <p14:tracePt t="32424" x="1162050" y="6276975"/>
          <p14:tracePt t="32442" x="1182688" y="6276975"/>
          <p14:tracePt t="32458" x="1189038" y="6276975"/>
          <p14:tracePt t="32474" x="1195388" y="6276975"/>
          <p14:tracePt t="32491" x="1201738" y="6276975"/>
          <p14:tracePt t="32508" x="1208088" y="6276975"/>
          <p14:tracePt t="32524" x="1214438" y="6276975"/>
          <p14:tracePt t="32541" x="1220788" y="6276975"/>
          <p14:tracePt t="32558" x="1227138" y="6276975"/>
          <p14:tracePt t="32574" x="1247775" y="6276975"/>
          <p14:tracePt t="32591" x="1260475" y="6276975"/>
          <p14:tracePt t="32608" x="1273175" y="6276975"/>
          <p14:tracePt t="32624" x="1287463" y="6276975"/>
          <p14:tracePt t="32641" x="1293813" y="6276975"/>
          <p14:tracePt t="32658" x="1300163" y="6283325"/>
          <p14:tracePt t="32674" x="1306513" y="6283325"/>
          <p14:tracePt t="32691" x="1312863" y="6283325"/>
          <p14:tracePt t="32708" x="1331913" y="6283325"/>
          <p14:tracePt t="32724" x="1358900" y="6283325"/>
          <p14:tracePt t="32724" x="1371600" y="6283325"/>
          <p14:tracePt t="32741" x="1404938" y="6283325"/>
          <p14:tracePt t="32758" x="1449388" y="6283325"/>
          <p14:tracePt t="32775" x="1495425" y="6283325"/>
          <p14:tracePt t="32791" x="1547813" y="6289675"/>
          <p14:tracePt t="32808" x="1612900" y="6289675"/>
          <p14:tracePt t="32824" x="1658938" y="6289675"/>
          <p14:tracePt t="32841" x="1692275" y="6289675"/>
          <p14:tracePt t="32858" x="1711325" y="6296025"/>
          <p14:tracePt t="32874" x="1724025" y="6302375"/>
          <p14:tracePt t="33341" x="1724025" y="6289675"/>
          <p14:tracePt t="33349" x="1730375" y="6289675"/>
          <p14:tracePt t="34021" x="1736725" y="6289675"/>
          <p14:tracePt t="34035" x="1757363" y="6289675"/>
          <p14:tracePt t="34037" x="1776413" y="6289675"/>
          <p14:tracePt t="34045" x="1828800" y="6283325"/>
          <p14:tracePt t="34058" x="1900238" y="6283325"/>
          <p14:tracePt t="34074" x="1965325" y="6283325"/>
          <p14:tracePt t="34091" x="2024063" y="6270625"/>
          <p14:tracePt t="34141" x="2032000" y="6270625"/>
          <p14:tracePt t="34165" x="2024063" y="6264275"/>
          <p14:tracePt t="34173" x="2024063" y="6256338"/>
          <p14:tracePt t="34178" x="2032000" y="6243638"/>
          <p14:tracePt t="34191" x="2032000" y="6218238"/>
          <p14:tracePt t="34207" x="2038350" y="6178550"/>
          <p14:tracePt t="34224" x="2051050" y="6107113"/>
          <p14:tracePt t="34240" x="2063750" y="6015038"/>
          <p14:tracePt t="34257" x="2097088" y="5891213"/>
          <p14:tracePt t="34274" x="2155825" y="5740400"/>
          <p14:tracePt t="34291" x="2208213" y="5570538"/>
          <p14:tracePt t="34307" x="2286000" y="5375275"/>
          <p14:tracePt t="34324" x="2332038" y="5224463"/>
          <p14:tracePt t="34340" x="2384425" y="5016500"/>
          <p14:tracePt t="34357" x="2436813" y="4918075"/>
          <p14:tracePt t="34374" x="2474913" y="4813300"/>
          <p14:tracePt t="34390" x="2481263" y="4729163"/>
          <p14:tracePt t="34407" x="2495550" y="4643438"/>
          <p14:tracePt t="34424" x="2508250" y="4611688"/>
          <p14:tracePt t="34440" x="2508250" y="4605338"/>
          <p14:tracePt t="34733" x="2508250" y="4597400"/>
          <p14:tracePt t="34741" x="2520950" y="4578350"/>
          <p14:tracePt t="34749" x="2527300" y="4559300"/>
          <p14:tracePt t="34758" x="2533650" y="4532313"/>
          <p14:tracePt t="34765" x="2566988" y="4460875"/>
          <p14:tracePt t="34774" x="2598738" y="4368800"/>
          <p14:tracePt t="34790" x="2644775" y="4244975"/>
          <p14:tracePt t="34807" x="2690813" y="4089400"/>
          <p14:tracePt t="34824" x="2703513" y="3932238"/>
          <p14:tracePt t="34840" x="2736850" y="3749675"/>
          <p14:tracePt t="34857" x="2743200" y="3559175"/>
          <p14:tracePt t="34874" x="2749550" y="3376613"/>
          <p14:tracePt t="34890" x="2749550" y="3206750"/>
          <p14:tracePt t="34907" x="2749550" y="3043238"/>
          <p14:tracePt t="34923" x="2755900" y="2894013"/>
          <p14:tracePt t="34940" x="2762250" y="2743200"/>
          <p14:tracePt t="34940" x="2762250" y="2678113"/>
          <p14:tracePt t="34957" x="2762250" y="2554288"/>
          <p14:tracePt t="34974" x="2762250" y="2449513"/>
          <p14:tracePt t="34990" x="2762250" y="2344738"/>
          <p14:tracePt t="35007" x="2743200" y="2246313"/>
          <p14:tracePt t="35023" x="2709863" y="2174875"/>
          <p14:tracePt t="35040" x="2671763" y="2116138"/>
          <p14:tracePt t="35057" x="2606675" y="2051050"/>
          <p14:tracePt t="35074" x="2547938" y="1979613"/>
          <p14:tracePt t="35090" x="2489200" y="1920875"/>
          <p14:tracePt t="35107" x="2436813" y="1862138"/>
          <p14:tracePt t="35123" x="2378075" y="1809750"/>
          <p14:tracePt t="35140" x="2311400" y="1763713"/>
          <p14:tracePt t="35157" x="2227263" y="1711325"/>
          <p14:tracePt t="35173" x="2187575" y="1704975"/>
          <p14:tracePt t="35190" x="2141538" y="1698625"/>
          <p14:tracePt t="35207" x="2103438" y="1698625"/>
          <p14:tracePt t="35223" x="2063750" y="1698625"/>
          <p14:tracePt t="35240" x="2011363" y="1698625"/>
          <p14:tracePt t="35257" x="1973263" y="1698625"/>
          <p14:tracePt t="35274" x="1927225" y="1692275"/>
          <p14:tracePt t="35290" x="1881188" y="1692275"/>
          <p14:tracePt t="35307" x="1835150" y="1692275"/>
          <p14:tracePt t="35323" x="1776413" y="1704975"/>
          <p14:tracePt t="35340" x="1704975" y="1730375"/>
          <p14:tracePt t="35357" x="1587500" y="1789113"/>
          <p14:tracePt t="35373" x="1501775" y="1841500"/>
          <p14:tracePt t="35390" x="1417638" y="1900238"/>
          <p14:tracePt t="35407" x="1325563" y="1979613"/>
          <p14:tracePt t="35423" x="1227138" y="2076450"/>
          <p14:tracePt t="35440" x="1130300" y="2168525"/>
          <p14:tracePt t="35457" x="1031875" y="2273300"/>
          <p14:tracePt t="35474" x="927100" y="2397125"/>
          <p14:tracePt t="35490" x="842963" y="2514600"/>
          <p14:tracePt t="35507" x="763588" y="2619375"/>
          <p14:tracePt t="35523" x="711200" y="2717800"/>
          <p14:tracePt t="35540" x="679450" y="2820988"/>
          <p14:tracePt t="35557" x="652463" y="2959100"/>
          <p14:tracePt t="35573" x="646113" y="3043238"/>
          <p14:tracePt t="35590" x="646113" y="3108325"/>
          <p14:tracePt t="35607" x="646113" y="3175000"/>
          <p14:tracePt t="35623" x="646113" y="3246438"/>
          <p14:tracePt t="35640" x="660400" y="3317875"/>
          <p14:tracePt t="35657" x="666750" y="3389313"/>
          <p14:tracePt t="35673" x="679450" y="3481388"/>
          <p14:tracePt t="35690" x="704850" y="3565525"/>
          <p14:tracePt t="35707" x="738188" y="3632200"/>
          <p14:tracePt t="35723" x="769938" y="3703638"/>
          <p14:tracePt t="35740" x="790575" y="3741738"/>
          <p14:tracePt t="35757" x="849313" y="3821113"/>
          <p14:tracePt t="35773" x="895350" y="3898900"/>
          <p14:tracePt t="35790" x="960438" y="3951288"/>
          <p14:tracePt t="35807" x="985838" y="3990975"/>
          <p14:tracePt t="35823" x="1025525" y="4010025"/>
          <p14:tracePt t="35840" x="1077913" y="4030663"/>
          <p14:tracePt t="35857" x="1117600" y="4056063"/>
          <p14:tracePt t="35873" x="1162050" y="4068763"/>
          <p14:tracePt t="35890" x="1214438" y="4081463"/>
          <p14:tracePt t="35907" x="1293813" y="4095750"/>
          <p14:tracePt t="35923" x="1346200" y="4108450"/>
          <p14:tracePt t="35940" x="1417638" y="4108450"/>
          <p14:tracePt t="35956" x="1560513" y="4108450"/>
          <p14:tracePt t="35974" x="1639888" y="4108450"/>
          <p14:tracePt t="35990" x="1704975" y="4089400"/>
          <p14:tracePt t="36006" x="1757363" y="4056063"/>
          <p14:tracePt t="36023" x="1822450" y="4010025"/>
          <p14:tracePt t="36040" x="1874838" y="3944938"/>
          <p14:tracePt t="36056" x="1927225" y="3879850"/>
          <p14:tracePt t="36073" x="1973263" y="3794125"/>
          <p14:tracePt t="36090" x="1998663" y="3729038"/>
          <p14:tracePt t="36106" x="2024063" y="3651250"/>
          <p14:tracePt t="36123" x="2051050" y="3573463"/>
          <p14:tracePt t="36140" x="2076450" y="3475038"/>
          <p14:tracePt t="36156" x="2076450" y="3317875"/>
          <p14:tracePt t="36174" x="2076450" y="3225800"/>
          <p14:tracePt t="36191" x="2082800" y="3116263"/>
          <p14:tracePt t="36207" x="2082800" y="3024188"/>
          <p14:tracePt t="36223" x="2082800" y="2925763"/>
          <p14:tracePt t="36240" x="2082800" y="2827338"/>
          <p14:tracePt t="36257" x="2082800" y="2749550"/>
          <p14:tracePt t="36273" x="2082800" y="2651125"/>
          <p14:tracePt t="36290" x="2076450" y="2573338"/>
          <p14:tracePt t="36306" x="2076450" y="2501900"/>
          <p14:tracePt t="36323" x="2076450" y="2416175"/>
          <p14:tracePt t="36340" x="2070100" y="2357438"/>
          <p14:tracePt t="36356" x="2063750" y="2266950"/>
          <p14:tracePt t="36373" x="2057400" y="2214563"/>
          <p14:tracePt t="36390" x="2044700" y="2155825"/>
          <p14:tracePt t="36406" x="2038350" y="2103438"/>
          <p14:tracePt t="36423" x="2024063" y="2051050"/>
          <p14:tracePt t="36440" x="2017713" y="2011363"/>
          <p14:tracePt t="36456" x="2011363" y="1965325"/>
          <p14:tracePt t="36473" x="2005013" y="1933575"/>
          <p14:tracePt t="36490" x="2005013" y="1887538"/>
          <p14:tracePt t="36506" x="1992313" y="1841500"/>
          <p14:tracePt t="36523" x="1979613" y="1803400"/>
          <p14:tracePt t="36540" x="1965325" y="1763713"/>
          <p14:tracePt t="36556" x="1958975" y="1736725"/>
          <p14:tracePt t="36573" x="1939925" y="1698625"/>
          <p14:tracePt t="36590" x="1927225" y="1684338"/>
          <p14:tracePt t="36606" x="1927225" y="1671638"/>
          <p14:tracePt t="36623" x="1912938" y="1658938"/>
          <p14:tracePt t="36639" x="1900238" y="1646238"/>
          <p14:tracePt t="36656" x="1887538" y="1639888"/>
          <p14:tracePt t="36673" x="1868488" y="1633538"/>
          <p14:tracePt t="36690" x="1854200" y="1619250"/>
          <p14:tracePt t="36706" x="1822450" y="1612900"/>
          <p14:tracePt t="36723" x="1809750" y="1600200"/>
          <p14:tracePt t="36739" x="1776413" y="1600200"/>
          <p14:tracePt t="36756" x="1736725" y="1593850"/>
          <p14:tracePt t="36773" x="1692275" y="1587500"/>
          <p14:tracePt t="36790" x="1658938" y="1587500"/>
          <p14:tracePt t="36806" x="1633538" y="1587500"/>
          <p14:tracePt t="36823" x="1593850" y="1593850"/>
          <p14:tracePt t="36839" x="1566863" y="1600200"/>
          <p14:tracePt t="36856" x="1535113" y="1619250"/>
          <p14:tracePt t="36873" x="1501775" y="1639888"/>
          <p14:tracePt t="36889" x="1455738" y="1671638"/>
          <p14:tracePt t="36906" x="1411288" y="1711325"/>
          <p14:tracePt t="36923" x="1365250" y="1757363"/>
          <p14:tracePt t="36939" x="1312863" y="1803400"/>
          <p14:tracePt t="36956" x="1260475" y="1854200"/>
          <p14:tracePt t="36973" x="1182688" y="1952625"/>
          <p14:tracePt t="36989" x="1117600" y="2044700"/>
          <p14:tracePt t="37006" x="1058863" y="2155825"/>
          <p14:tracePt t="37023" x="1019175" y="2260600"/>
          <p14:tracePt t="37039" x="992188" y="2351088"/>
          <p14:tracePt t="37056" x="960438" y="2443163"/>
          <p14:tracePt t="37073" x="947738" y="2520950"/>
          <p14:tracePt t="37089" x="939800" y="2592388"/>
          <p14:tracePt t="37106" x="933450" y="2671763"/>
          <p14:tracePt t="37123" x="927100" y="2724150"/>
          <p14:tracePt t="37139" x="920750" y="2795588"/>
          <p14:tracePt t="37156" x="908050" y="2867025"/>
          <p14:tracePt t="37173" x="908050" y="2984500"/>
          <p14:tracePt t="37189" x="908050" y="3063875"/>
          <p14:tracePt t="37206" x="908050" y="3141663"/>
          <p14:tracePt t="37223" x="908050" y="3213100"/>
          <p14:tracePt t="37239" x="908050" y="3292475"/>
          <p14:tracePt t="37256" x="908050" y="3382963"/>
          <p14:tracePt t="37273" x="914400" y="3462338"/>
          <p14:tracePt t="37289" x="927100" y="3540125"/>
          <p14:tracePt t="37306" x="939800" y="3617913"/>
          <p14:tracePt t="37323" x="966788" y="3690938"/>
          <p14:tracePt t="37339" x="992188" y="3756025"/>
          <p14:tracePt t="37356" x="1012825" y="3808413"/>
          <p14:tracePt t="37373" x="1031875" y="3860800"/>
          <p14:tracePt t="37389" x="1038225" y="3886200"/>
          <p14:tracePt t="37406" x="1058863" y="3919538"/>
          <p14:tracePt t="37423" x="1077913" y="3938588"/>
          <p14:tracePt t="37439" x="1103313" y="3963988"/>
          <p14:tracePt t="37456" x="1130300" y="3984625"/>
          <p14:tracePt t="37473" x="1136650" y="3997325"/>
          <p14:tracePt t="37489" x="1155700" y="4010025"/>
          <p14:tracePt t="37506" x="1182688" y="4016375"/>
          <p14:tracePt t="37523" x="1201738" y="4022725"/>
          <p14:tracePt t="37539" x="1208088" y="4010025"/>
          <p14:tracePt t="37556" x="1227138" y="4010025"/>
          <p14:tracePt t="37572" x="1241425" y="4016375"/>
          <p14:tracePt t="37589" x="1254125" y="4016375"/>
          <p14:tracePt t="37606" x="1279525" y="4022725"/>
          <p14:tracePt t="37622" x="1300163" y="4022725"/>
          <p14:tracePt t="37639" x="1312863" y="4022725"/>
          <p14:tracePt t="37656" x="1325563" y="4022725"/>
          <p14:tracePt t="37672" x="1338263" y="4022725"/>
          <p14:tracePt t="37689" x="1346200" y="4022725"/>
          <p14:tracePt t="37725" x="1352550" y="4022725"/>
          <p14:tracePt t="3893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of all odd numbers between a and b inclusive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778402"/>
              </p:ext>
            </p:extLst>
          </p:nvPr>
        </p:nvGraphicFramePr>
        <p:xfrm>
          <a:off x="1377696" y="1259840"/>
          <a:ext cx="6096000" cy="259588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4672" y="3986784"/>
            <a:ext cx="6952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 is also changing so I better  have an assignment statement for sum.</a:t>
            </a:r>
          </a:p>
          <a:p>
            <a:r>
              <a:rPr lang="en-US" dirty="0" smtClean="0"/>
              <a:t>This means I need a sum = ….. ;</a:t>
            </a:r>
          </a:p>
          <a:p>
            <a:r>
              <a:rPr lang="en-US" dirty="0" smtClean="0"/>
              <a:t>What goes in the …. ?</a:t>
            </a:r>
          </a:p>
          <a:p>
            <a:r>
              <a:rPr lang="en-US" dirty="0" smtClean="0"/>
              <a:t>Well we were just adding the value of a to the value of sum and storing it back in sum, so:</a:t>
            </a:r>
          </a:p>
          <a:p>
            <a:endParaRPr lang="en-US" dirty="0"/>
          </a:p>
          <a:p>
            <a:r>
              <a:rPr lang="en-US" dirty="0" smtClean="0"/>
              <a:t>sum = sum + a;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5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1" x="1352550" y="4022725"/>
          <p14:tracePt t="966" x="1358900" y="4022725"/>
          <p14:tracePt t="974" x="1377950" y="4022725"/>
          <p14:tracePt t="982" x="1404938" y="4022725"/>
          <p14:tracePt t="990" x="1574800" y="4022725"/>
          <p14:tracePt t="1014" x="1751013" y="4022725"/>
          <p14:tracePt t="1030" x="1952625" y="4022725"/>
          <p14:tracePt t="1046" x="2187575" y="4022725"/>
          <p14:tracePt t="1062" x="2422525" y="4010025"/>
          <p14:tracePt t="1078" x="2697163" y="4003675"/>
          <p14:tracePt t="1094" x="2984500" y="4003675"/>
          <p14:tracePt t="1110" x="3284538" y="4003675"/>
          <p14:tracePt t="1126" x="3540125" y="4003675"/>
          <p14:tracePt t="1139" x="3794125" y="3997325"/>
          <p14:tracePt t="1158" x="4049713" y="3990975"/>
          <p14:tracePt t="1174" x="4271963" y="3978275"/>
          <p14:tracePt t="1189" x="4519613" y="3970338"/>
          <p14:tracePt t="1206" x="4695825" y="3970338"/>
          <p14:tracePt t="1223" x="4826000" y="3957638"/>
          <p14:tracePt t="1239" x="4918075" y="3932238"/>
          <p14:tracePt t="1256" x="4983163" y="3919538"/>
          <p14:tracePt t="1272" x="5016500" y="3905250"/>
          <p14:tracePt t="1289" x="5029200" y="3898900"/>
          <p14:tracePt t="1517" x="5035550" y="3898900"/>
          <p14:tracePt t="1525" x="5041900" y="3892550"/>
          <p14:tracePt t="1533" x="5048250" y="3892550"/>
          <p14:tracePt t="1541" x="5100638" y="3892550"/>
          <p14:tracePt t="1555" x="5127625" y="3879850"/>
          <p14:tracePt t="1571" x="5146675" y="3879850"/>
          <p14:tracePt t="1588" x="5192713" y="3879850"/>
          <p14:tracePt t="1605" x="5232400" y="3892550"/>
          <p14:tracePt t="1621" x="5310188" y="3919538"/>
          <p14:tracePt t="1638" x="5387975" y="3951288"/>
          <p14:tracePt t="1655" x="5480050" y="3984625"/>
          <p14:tracePt t="1671" x="5570538" y="4016375"/>
          <p14:tracePt t="1688" x="5662613" y="4043363"/>
          <p14:tracePt t="1705" x="5748338" y="4068763"/>
          <p14:tracePt t="1721" x="5813425" y="4068763"/>
          <p14:tracePt t="1738" x="5859463" y="4068763"/>
          <p14:tracePt t="1755" x="5878513" y="4068763"/>
          <p14:tracePt t="1771" x="5897563" y="4075113"/>
          <p14:tracePt t="1788" x="5884863" y="4089400"/>
          <p14:tracePt t="1805" x="5851525" y="4089400"/>
          <p14:tracePt t="1821" x="5819775" y="4089400"/>
          <p14:tracePt t="1838" x="5807075" y="4089400"/>
          <p14:tracePt t="2157" x="5799138" y="4095750"/>
          <p14:tracePt t="2165" x="5792788" y="4075113"/>
          <p14:tracePt t="2169" x="5792788" y="4062413"/>
          <p14:tracePt t="2178" x="5786438" y="4056063"/>
          <p14:tracePt t="2188" x="5773738" y="4049713"/>
          <p14:tracePt t="2605" x="5780088" y="4049713"/>
          <p14:tracePt t="2613" x="5792788" y="4049713"/>
          <p14:tracePt t="2621" x="5838825" y="4049713"/>
          <p14:tracePt t="2638" x="5872163" y="4049713"/>
          <p14:tracePt t="2639" x="5969000" y="4049713"/>
          <p14:tracePt t="2654" x="6067425" y="4049713"/>
          <p14:tracePt t="2671" x="6159500" y="4049713"/>
          <p14:tracePt t="2688" x="6218238" y="4043363"/>
          <p14:tracePt t="2704" x="6237288" y="4037013"/>
          <p14:tracePt t="2721" x="6237288" y="4030663"/>
          <p14:tracePt t="2757" x="6224588" y="4030663"/>
          <p14:tracePt t="2757" x="6211888" y="4030663"/>
          <p14:tracePt t="2771" x="6159500" y="4030663"/>
          <p14:tracePt t="2788" x="6061075" y="4022725"/>
          <p14:tracePt t="2804" x="5865813" y="4022725"/>
          <p14:tracePt t="2821" x="5740400" y="4030663"/>
          <p14:tracePt t="2838" x="5643563" y="4030663"/>
          <p14:tracePt t="2854" x="5570538" y="4030663"/>
          <p14:tracePt t="2871" x="5557838" y="4030663"/>
          <p14:tracePt t="2925" x="5557838" y="4022725"/>
          <p14:tracePt t="2933" x="5564188" y="4016375"/>
          <p14:tracePt t="2941" x="5591175" y="4010025"/>
          <p14:tracePt t="2949" x="5603875" y="3990975"/>
          <p14:tracePt t="2957" x="5662613" y="3978275"/>
          <p14:tracePt t="2971" x="5773738" y="3938588"/>
          <p14:tracePt t="2987" x="5859463" y="3925888"/>
          <p14:tracePt t="3004" x="5943600" y="3898900"/>
          <p14:tracePt t="3021" x="5949950" y="3898900"/>
          <p14:tracePt t="3077" x="5943600" y="3898900"/>
          <p14:tracePt t="3085" x="5937250" y="3898900"/>
          <p14:tracePt t="3093" x="5924550" y="3898900"/>
          <p14:tracePt t="3104" x="5903913" y="3898900"/>
          <p14:tracePt t="3105" x="5832475" y="3898900"/>
          <p14:tracePt t="3121" x="5748338" y="3898900"/>
          <p14:tracePt t="3138" x="5656263" y="3898900"/>
          <p14:tracePt t="3154" x="5603875" y="3898900"/>
          <p14:tracePt t="3171" x="5591175" y="3898900"/>
          <p14:tracePt t="3237" x="5597525" y="3898900"/>
          <p14:tracePt t="3245" x="5616575" y="3898900"/>
          <p14:tracePt t="3253" x="5656263" y="3898900"/>
          <p14:tracePt t="3258" x="5721350" y="3898900"/>
          <p14:tracePt t="3271" x="5807075" y="3898900"/>
          <p14:tracePt t="3287" x="5859463" y="3892550"/>
          <p14:tracePt t="3304" x="5872163" y="3892550"/>
          <p14:tracePt t="3373" x="5865813" y="3892550"/>
          <p14:tracePt t="3380" x="5851525" y="3892550"/>
          <p14:tracePt t="3389" x="5832475" y="3898900"/>
          <p14:tracePt t="3396" x="5813425" y="3905250"/>
          <p14:tracePt t="3404" x="5767388" y="3911600"/>
          <p14:tracePt t="3421" x="5754688" y="3919538"/>
          <p14:tracePt t="3437" x="5740400" y="3932238"/>
          <p14:tracePt t="3454" x="5734050" y="3932238"/>
          <p14:tracePt t="3533" x="5740400" y="3932238"/>
          <p14:tracePt t="3540" x="5748338" y="3932238"/>
          <p14:tracePt t="3549" x="5748338" y="3938588"/>
          <p14:tracePt t="4836" x="5734050" y="3951288"/>
          <p14:tracePt t="4852" x="5721350" y="3963988"/>
          <p14:tracePt t="4860" x="5702300" y="3978275"/>
          <p14:tracePt t="4868" x="5695950" y="3997325"/>
          <p14:tracePt t="4871" x="5649913" y="4049713"/>
          <p14:tracePt t="4887" x="5597525" y="4114800"/>
          <p14:tracePt t="4903" x="5538788" y="4179888"/>
          <p14:tracePt t="4920" x="5473700" y="4244975"/>
          <p14:tracePt t="4937" x="5402263" y="4324350"/>
          <p14:tracePt t="4953" x="5310188" y="4408488"/>
          <p14:tracePt t="4970" x="5211763" y="4479925"/>
          <p14:tracePt t="4987" x="5106988" y="4559300"/>
          <p14:tracePt t="5003" x="4957763" y="4630738"/>
          <p14:tracePt t="5020" x="4760913" y="4708525"/>
          <p14:tracePt t="5037" x="4630738" y="4735513"/>
          <p14:tracePt t="5053" x="4487863" y="4735513"/>
          <p14:tracePt t="5071" x="4343400" y="4735513"/>
          <p14:tracePt t="5088" x="4238625" y="4748213"/>
          <p14:tracePt t="5104" x="4160838" y="4754563"/>
          <p14:tracePt t="5121" x="4127500" y="4754563"/>
          <p14:tracePt t="5138" x="4108450" y="4754563"/>
          <p14:tracePt t="5213" x="4114800" y="4754563"/>
          <p14:tracePt t="5222" x="4121150" y="4741863"/>
          <p14:tracePt t="5222" x="4160838" y="4716463"/>
          <p14:tracePt t="5239" x="4225925" y="4683125"/>
          <p14:tracePt t="5254" x="4330700" y="4624388"/>
          <p14:tracePt t="5271" x="4441825" y="4578350"/>
          <p14:tracePt t="5288" x="4591050" y="4519613"/>
          <p14:tracePt t="5304" x="4729163" y="4448175"/>
          <p14:tracePt t="5321" x="4840288" y="4402138"/>
          <p14:tracePt t="5338" x="4930775" y="4362450"/>
          <p14:tracePt t="5354" x="5003800" y="4310063"/>
          <p14:tracePt t="5371" x="5081588" y="4265613"/>
          <p14:tracePt t="5388" x="5140325" y="4232275"/>
          <p14:tracePt t="5405" x="5205413" y="4206875"/>
          <p14:tracePt t="5421" x="5238750" y="4179888"/>
          <p14:tracePt t="5438" x="5251450" y="4179888"/>
          <p14:tracePt t="5573" x="5251450" y="4167188"/>
          <p14:tracePt t="5581" x="5257800" y="4154488"/>
          <p14:tracePt t="5589" x="5257800" y="4140200"/>
          <p14:tracePt t="5597" x="5264150" y="4133850"/>
          <p14:tracePt t="5604" x="5283200" y="4108450"/>
          <p14:tracePt t="5621" x="5316538" y="4089400"/>
          <p14:tracePt t="5638" x="5322888" y="4081463"/>
          <p14:tracePt t="5702" x="5316538" y="4081463"/>
          <p14:tracePt t="5709" x="5310188" y="4089400"/>
          <p14:tracePt t="5717" x="5283200" y="4102100"/>
          <p14:tracePt t="5725" x="5264150" y="4121150"/>
          <p14:tracePt t="5733" x="5224463" y="4154488"/>
          <p14:tracePt t="5737" x="5121275" y="4219575"/>
          <p14:tracePt t="5754" x="4951413" y="4324350"/>
          <p14:tracePt t="5771" x="4767263" y="4414838"/>
          <p14:tracePt t="5787" x="4618038" y="4467225"/>
          <p14:tracePt t="5804" x="4473575" y="4513263"/>
          <p14:tracePt t="5821" x="4291013" y="4552950"/>
          <p14:tracePt t="5838" x="4173538" y="4552950"/>
          <p14:tracePt t="5855" x="4068763" y="4552950"/>
          <p14:tracePt t="5871" x="3970338" y="4559300"/>
          <p14:tracePt t="5888" x="3867150" y="4559300"/>
          <p14:tracePt t="5904" x="3768725" y="4565650"/>
          <p14:tracePt t="5921" x="3676650" y="4565650"/>
          <p14:tracePt t="5937" x="3573463" y="4565650"/>
          <p14:tracePt t="5954" x="3487738" y="4565650"/>
          <p14:tracePt t="5971" x="3422650" y="4565650"/>
          <p14:tracePt t="5987" x="3376613" y="4565650"/>
          <p14:tracePt t="6004" x="3336925" y="4565650"/>
          <p14:tracePt t="6021" x="3292475" y="4565650"/>
          <p14:tracePt t="6038" x="3252788" y="4565650"/>
          <p14:tracePt t="6054" x="3200400" y="4565650"/>
          <p14:tracePt t="6071" x="3141663" y="4559300"/>
          <p14:tracePt t="6087" x="3082925" y="4559300"/>
          <p14:tracePt t="6104" x="3024188" y="4559300"/>
          <p14:tracePt t="6121" x="2971800" y="4565650"/>
          <p14:tracePt t="6137" x="2938463" y="4572000"/>
          <p14:tracePt t="6154" x="2906713" y="4572000"/>
          <p14:tracePt t="6171" x="2887663" y="4578350"/>
          <p14:tracePt t="6187" x="2847975" y="4597400"/>
          <p14:tracePt t="6204" x="2820988" y="4605338"/>
          <p14:tracePt t="6221" x="2801938" y="4618038"/>
          <p14:tracePt t="6221" x="2795588" y="4618038"/>
          <p14:tracePt t="6238" x="2782888" y="4618038"/>
          <p14:tracePt t="6254" x="2776538" y="4624388"/>
          <p14:tracePt t="6271" x="2768600" y="4624388"/>
          <p14:tracePt t="6287" x="2762250" y="4624388"/>
          <p14:tracePt t="6304" x="2755900" y="4624388"/>
          <p14:tracePt t="6320" x="2743200" y="4624388"/>
          <p14:tracePt t="6337" x="2730500" y="4624388"/>
          <p14:tracePt t="6354" x="2724150" y="4624388"/>
          <p14:tracePt t="6371" x="2717800" y="4624388"/>
          <p14:tracePt t="6387" x="2709863" y="4624388"/>
          <p14:tracePt t="6404" x="2703513" y="4624388"/>
          <p14:tracePt t="6813" x="2709863" y="4624388"/>
          <p14:tracePt t="6829" x="2717800" y="4624388"/>
          <p14:tracePt t="6837" x="2736850" y="4624388"/>
          <p14:tracePt t="6845" x="2755900" y="4624388"/>
          <p14:tracePt t="6856" x="2795588" y="4624388"/>
          <p14:tracePt t="6870" x="2827338" y="4618038"/>
          <p14:tracePt t="6887" x="2873375" y="4618038"/>
          <p14:tracePt t="6904" x="2932113" y="4618038"/>
          <p14:tracePt t="6920" x="2971800" y="4618038"/>
          <p14:tracePt t="6937" x="2997200" y="4618038"/>
          <p14:tracePt t="6954" x="3011488" y="4618038"/>
          <p14:tracePt t="6970" x="3017838" y="4618038"/>
          <p14:tracePt t="6987" x="3017838" y="4624388"/>
          <p14:tracePt t="7021" x="3024188" y="4624388"/>
          <p14:tracePt t="7045" x="3030538" y="4624388"/>
          <p14:tracePt t="7053" x="3036888" y="4630738"/>
          <p14:tracePt t="7054" x="3049588" y="4630738"/>
          <p14:tracePt t="7070" x="3076575" y="4630738"/>
          <p14:tracePt t="7087" x="3128963" y="4630738"/>
          <p14:tracePt t="7104" x="3200400" y="4624388"/>
          <p14:tracePt t="7120" x="3292475" y="4624388"/>
          <p14:tracePt t="7137" x="3363913" y="4624388"/>
          <p14:tracePt t="7154" x="3409950" y="4624388"/>
          <p14:tracePt t="7170" x="3441700" y="4624388"/>
          <p14:tracePt t="7187" x="3448050" y="4624388"/>
          <p14:tracePt t="7204" x="3468688" y="4630738"/>
          <p14:tracePt t="7220" x="3475038" y="4643438"/>
          <p14:tracePt t="7237" x="3494088" y="4670425"/>
          <p14:tracePt t="7254" x="3513138" y="4676775"/>
          <p14:tracePt t="7270" x="3521075" y="4683125"/>
          <p14:tracePt t="7349" x="3527425" y="4683125"/>
          <p14:tracePt t="7357" x="3552825" y="4676775"/>
          <p14:tracePt t="7365" x="3565525" y="4676775"/>
          <p14:tracePt t="7373" x="3598863" y="4670425"/>
          <p14:tracePt t="7381" x="3638550" y="4670425"/>
          <p14:tracePt t="7387" x="3735388" y="4670425"/>
          <p14:tracePt t="7403" x="3846513" y="4670425"/>
          <p14:tracePt t="7420" x="3938588" y="4670425"/>
          <p14:tracePt t="7437" x="3997325" y="4695825"/>
          <p14:tracePt t="7453" x="4003675" y="4695825"/>
          <p14:tracePt t="8837" x="4003675" y="4689475"/>
          <p14:tracePt t="8845" x="4003675" y="4683125"/>
          <p14:tracePt t="8854" x="4010025" y="4670425"/>
          <p14:tracePt t="8861" x="4010025" y="4637088"/>
          <p14:tracePt t="8870" x="4016375" y="4597400"/>
          <p14:tracePt t="8886" x="4003675" y="4559300"/>
          <p14:tracePt t="8903" x="3978275" y="4506913"/>
          <p14:tracePt t="8920" x="3919538" y="4448175"/>
          <p14:tracePt t="8937" x="3852863" y="4389438"/>
          <p14:tracePt t="8953" x="3775075" y="4303713"/>
          <p14:tracePt t="8969" x="3676650" y="4238625"/>
          <p14:tracePt t="8986" x="3540125" y="4173538"/>
          <p14:tracePt t="9003" x="3389313" y="4133850"/>
          <p14:tracePt t="9019" x="3292475" y="4108450"/>
          <p14:tracePt t="9036" x="3175000" y="4056063"/>
          <p14:tracePt t="9052" x="2990850" y="3990975"/>
          <p14:tracePt t="9069" x="2867025" y="3944938"/>
          <p14:tracePt t="9085" x="2749550" y="3919538"/>
          <p14:tracePt t="9102" x="2632075" y="3892550"/>
          <p14:tracePt t="9118" x="2501900" y="3873500"/>
          <p14:tracePt t="9135" x="2397125" y="3852863"/>
          <p14:tracePt t="9152" x="2292350" y="3846513"/>
          <p14:tracePt t="9168" x="2193925" y="3840163"/>
          <p14:tracePt t="9185" x="2109788" y="3827463"/>
          <p14:tracePt t="9202" x="2032000" y="3827463"/>
          <p14:tracePt t="9218" x="1973263" y="3821113"/>
          <p14:tracePt t="9235" x="1927225" y="3821113"/>
          <p14:tracePt t="9252" x="1893888" y="3827463"/>
          <p14:tracePt t="9269" x="1887538" y="3833813"/>
          <p14:tracePt t="9285" x="1874838" y="3833813"/>
          <p14:tracePt t="9476" x="1874838" y="3827463"/>
          <p14:tracePt t="9492" x="1874838" y="3821113"/>
          <p14:tracePt t="9580" x="1881188" y="3814763"/>
          <p14:tracePt t="9588" x="1881188" y="3808413"/>
          <p14:tracePt t="9594" x="1906588" y="3794125"/>
          <p14:tracePt t="9603" x="1946275" y="3762375"/>
          <p14:tracePt t="9618" x="1992313" y="3729038"/>
          <p14:tracePt t="9635" x="2044700" y="3703638"/>
          <p14:tracePt t="9652" x="2090738" y="3670300"/>
          <p14:tracePt t="9668" x="2109788" y="3663950"/>
          <p14:tracePt t="10892" x="2116138" y="3663950"/>
          <p14:tracePt t="10900" x="2128838" y="3670300"/>
          <p14:tracePt t="10918" x="2162175" y="3716338"/>
          <p14:tracePt t="10919" x="2227263" y="3781425"/>
          <p14:tracePt t="10935" x="2286000" y="3840163"/>
          <p14:tracePt t="10952" x="2363788" y="3911600"/>
          <p14:tracePt t="10969" x="2422525" y="3990975"/>
          <p14:tracePt t="10985" x="2501900" y="4068763"/>
          <p14:tracePt t="11001" x="2586038" y="4154488"/>
          <p14:tracePt t="11019" x="2665413" y="4244975"/>
          <p14:tracePt t="11035" x="2749550" y="4330700"/>
          <p14:tracePt t="11052" x="2841625" y="4421188"/>
          <p14:tracePt t="11068" x="3017838" y="4538663"/>
          <p14:tracePt t="11085" x="3175000" y="4630738"/>
          <p14:tracePt t="11101" x="3311525" y="4689475"/>
          <p14:tracePt t="11118" x="3403600" y="4708525"/>
          <p14:tracePt t="11135" x="3462338" y="4708525"/>
          <p14:tracePt t="11152" x="3494088" y="4708525"/>
          <p14:tracePt t="11168" x="3521075" y="4708525"/>
          <p14:tracePt t="11185" x="3527425" y="4695825"/>
          <p14:tracePt t="11380" x="3533775" y="4695825"/>
          <p14:tracePt t="11396" x="3540125" y="4695825"/>
          <p14:tracePt t="11413" x="3546475" y="4695825"/>
          <p14:tracePt t="11413" x="3552825" y="4695825"/>
          <p14:tracePt t="11435" x="3559175" y="4695825"/>
          <p14:tracePt t="11436" x="3579813" y="4695825"/>
          <p14:tracePt t="11452" x="3605213" y="4695825"/>
          <p14:tracePt t="11468" x="3617913" y="4695825"/>
          <p14:tracePt t="11485" x="3638550" y="4689475"/>
          <p14:tracePt t="11501" x="3663950" y="4689475"/>
          <p14:tracePt t="11518" x="3690938" y="4683125"/>
          <p14:tracePt t="11534" x="3703638" y="4670425"/>
          <p14:tracePt t="11572" x="3709988" y="4670425"/>
          <p14:tracePt t="11574" x="3709988" y="4664075"/>
          <p14:tracePt t="11584" x="3716338" y="4649788"/>
          <p14:tracePt t="11601" x="3722688" y="4637088"/>
          <p14:tracePt t="11617" x="3722688" y="4618038"/>
          <p14:tracePt t="11634" x="3722688" y="4597400"/>
          <p14:tracePt t="11652" x="3729038" y="4578350"/>
          <p14:tracePt t="11668" x="3729038" y="4559300"/>
          <p14:tracePt t="11685" x="3729038" y="4538663"/>
          <p14:tracePt t="11702" x="3729038" y="4519613"/>
          <p14:tracePt t="11718" x="3729038" y="4500563"/>
          <p14:tracePt t="11735" x="3722688" y="4479925"/>
          <p14:tracePt t="11751" x="3722688" y="4454525"/>
          <p14:tracePt t="11768" x="3709988" y="4435475"/>
          <p14:tracePt t="11785" x="3709988" y="4414838"/>
          <p14:tracePt t="11801" x="3697288" y="4395788"/>
          <p14:tracePt t="11818" x="3690938" y="4383088"/>
          <p14:tracePt t="11835" x="3683000" y="4368800"/>
          <p14:tracePt t="11852" x="3676650" y="4362450"/>
          <p14:tracePt t="11868" x="3657600" y="4356100"/>
          <p14:tracePt t="11885" x="3644900" y="4349750"/>
          <p14:tracePt t="11901" x="3638550" y="4343400"/>
          <p14:tracePt t="11918" x="3617913" y="4343400"/>
          <p14:tracePt t="11934" x="3605213" y="4343400"/>
          <p14:tracePt t="11951" x="3579813" y="4343400"/>
          <p14:tracePt t="11968" x="3559175" y="4343400"/>
          <p14:tracePt t="11984" x="3540125" y="4343400"/>
          <p14:tracePt t="12001" x="3527425" y="4343400"/>
          <p14:tracePt t="12018" x="3513138" y="4343400"/>
          <p14:tracePt t="12035" x="3494088" y="4349750"/>
          <p14:tracePt t="12051" x="3481388" y="4362450"/>
          <p14:tracePt t="12067" x="3468688" y="4383088"/>
          <p14:tracePt t="12084" x="3462338" y="4389438"/>
          <p14:tracePt t="12101" x="3454400" y="4395788"/>
          <p14:tracePt t="12118" x="3448050" y="4402138"/>
          <p14:tracePt t="12135" x="3448050" y="4408488"/>
          <p14:tracePt t="12348" x="3441700" y="4414838"/>
          <p14:tracePt t="12356" x="3441700" y="4427538"/>
          <p14:tracePt t="12367" x="3435350" y="4441825"/>
          <p14:tracePt t="12368" x="3422650" y="4467225"/>
          <p14:tracePt t="12384" x="3416300" y="4479925"/>
          <p14:tracePt t="12401" x="3403600" y="4513263"/>
          <p14:tracePt t="12417" x="3403600" y="4538663"/>
          <p14:tracePt t="12434" x="3403600" y="4559300"/>
          <p14:tracePt t="12450" x="3416300" y="4578350"/>
          <p14:tracePt t="12467" x="3435350" y="4591050"/>
          <p14:tracePt t="12484" x="3552825" y="4591050"/>
          <p14:tracePt t="12502" x="3670300" y="4591050"/>
          <p14:tracePt t="12518" x="3840163" y="4559300"/>
          <p14:tracePt t="12534" x="4022725" y="4538663"/>
          <p14:tracePt t="12551" x="4198938" y="4487863"/>
          <p14:tracePt t="12568" x="4395788" y="4427538"/>
          <p14:tracePt t="12584" x="4578350" y="4343400"/>
          <p14:tracePt t="12602" x="4741863" y="4271963"/>
          <p14:tracePt t="12618" x="4846638" y="4219575"/>
          <p14:tracePt t="12634" x="4964113" y="4179888"/>
          <p14:tracePt t="12651" x="5062538" y="4133850"/>
          <p14:tracePt t="12668" x="5192713" y="4108450"/>
          <p14:tracePt t="12684" x="5270500" y="4095750"/>
          <p14:tracePt t="12701" x="5341938" y="4095750"/>
          <p14:tracePt t="12718" x="5394325" y="4095750"/>
          <p14:tracePt t="12734" x="5440363" y="4095750"/>
          <p14:tracePt t="12751" x="5486400" y="4095750"/>
          <p14:tracePt t="12767" x="5545138" y="4095750"/>
          <p14:tracePt t="12784" x="5603875" y="4095750"/>
          <p14:tracePt t="12800" x="5702300" y="4089400"/>
          <p14:tracePt t="12817" x="5799138" y="4068763"/>
          <p14:tracePt t="12834" x="5918200" y="4043363"/>
          <p14:tracePt t="12850" x="6021388" y="3978275"/>
          <p14:tracePt t="12867" x="6067425" y="3925888"/>
          <p14:tracePt t="12884" x="6094413" y="3879850"/>
          <p14:tracePt t="12900" x="6094413" y="3867150"/>
          <p14:tracePt t="12917" x="6080125" y="3860800"/>
          <p14:tracePt t="12934" x="6073775" y="3860800"/>
          <p14:tracePt t="12950" x="6067425" y="3860800"/>
          <p14:tracePt t="12967" x="6061075" y="3860800"/>
          <p14:tracePt t="12984" x="6054725" y="3860800"/>
          <p14:tracePt t="13000" x="6042025" y="3860800"/>
          <p14:tracePt t="13017" x="6015038" y="3867150"/>
          <p14:tracePt t="13034" x="5995988" y="3873500"/>
          <p14:tracePt t="13050" x="5969000" y="3879850"/>
          <p14:tracePt t="13067" x="5943600" y="3892550"/>
          <p14:tracePt t="13083" x="5851525" y="3911600"/>
          <p14:tracePt t="13100" x="5761038" y="3944938"/>
          <p14:tracePt t="13117" x="5675313" y="3970338"/>
          <p14:tracePt t="13134" x="5584825" y="3984625"/>
          <p14:tracePt t="13150" x="5499100" y="3997325"/>
          <p14:tracePt t="13167" x="5427663" y="3997325"/>
          <p14:tracePt t="13184" x="5394325" y="4003675"/>
          <p14:tracePt t="13200" x="5368925" y="4003675"/>
          <p14:tracePt t="13217" x="5349875" y="4016375"/>
          <p14:tracePt t="13234" x="5335588" y="4016375"/>
          <p14:tracePt t="13250" x="5322888" y="4016375"/>
          <p14:tracePt t="13267" x="5322888" y="4022725"/>
          <p14:tracePt t="13356" x="5322888" y="4016375"/>
          <p14:tracePt t="13364" x="5322888" y="4010025"/>
          <p14:tracePt t="13372" x="5329238" y="4003675"/>
          <p14:tracePt t="13380" x="5335588" y="3997325"/>
          <p14:tracePt t="13388" x="5356225" y="3978275"/>
          <p14:tracePt t="13400" x="5368925" y="3944938"/>
          <p14:tracePt t="13417" x="5394325" y="3932238"/>
          <p14:tracePt t="13433" x="5402263" y="3911600"/>
          <p14:tracePt t="13450" x="5414963" y="3911600"/>
          <p14:tracePt t="13524" x="5421313" y="3919538"/>
          <p14:tracePt t="13532" x="5446713" y="3932238"/>
          <p14:tracePt t="13540" x="5461000" y="3938588"/>
          <p14:tracePt t="13550" x="5486400" y="3957638"/>
          <p14:tracePt t="13554" x="5538788" y="3997325"/>
          <p14:tracePt t="13567" x="5597525" y="4049713"/>
          <p14:tracePt t="13583" x="5637213" y="4081463"/>
          <p14:tracePt t="13600" x="5662613" y="4089400"/>
          <p14:tracePt t="13668" x="5662613" y="4081463"/>
          <p14:tracePt t="13676" x="5662613" y="4075113"/>
          <p14:tracePt t="13684" x="5668963" y="4075113"/>
          <p14:tracePt t="13691" x="5668963" y="4043363"/>
          <p14:tracePt t="13700" x="5668963" y="4010025"/>
          <p14:tracePt t="13717" x="5668963" y="3984625"/>
          <p14:tracePt t="13733" x="5662613" y="3963988"/>
          <p14:tracePt t="13750" x="5656263" y="3951288"/>
          <p14:tracePt t="13767" x="5656263" y="3944938"/>
          <p14:tracePt t="13812" x="5649913" y="3944938"/>
          <p14:tracePt t="13844" x="5649913" y="3951288"/>
          <p14:tracePt t="13851" x="5643563" y="3951288"/>
          <p14:tracePt t="13867" x="5637213" y="3957638"/>
          <p14:tracePt t="13867" x="5603875" y="3997325"/>
          <p14:tracePt t="13883" x="5551488" y="4075113"/>
          <p14:tracePt t="13900" x="5519738" y="4127500"/>
          <p14:tracePt t="13917" x="5499100" y="4160838"/>
          <p14:tracePt t="13933" x="5486400" y="4192588"/>
          <p14:tracePt t="13950" x="5486400" y="4206875"/>
          <p14:tracePt t="14140" x="5486400" y="4198938"/>
          <p14:tracePt t="14149" x="5486400" y="4192588"/>
          <p14:tracePt t="14149" x="5480050" y="4192588"/>
          <p14:tracePt t="14167" x="5480050" y="4186238"/>
          <p14:tracePt t="14168" x="5467350" y="4173538"/>
          <p14:tracePt t="14183" x="5453063" y="4148138"/>
          <p14:tracePt t="14200" x="5427663" y="4114800"/>
          <p14:tracePt t="14216" x="5394325" y="4102100"/>
          <p14:tracePt t="14233" x="5335588" y="4089400"/>
          <p14:tracePt t="14250" x="5270500" y="4075113"/>
          <p14:tracePt t="14266" x="5173663" y="4075113"/>
          <p14:tracePt t="14283" x="5035550" y="4068763"/>
          <p14:tracePt t="14300" x="4794250" y="4068763"/>
          <p14:tracePt t="14316" x="4546600" y="4056063"/>
          <p14:tracePt t="14333" x="4303713" y="4043363"/>
          <p14:tracePt t="14350" x="4037013" y="4043363"/>
          <p14:tracePt t="14367" x="3821113" y="4043363"/>
          <p14:tracePt t="14383" x="3598863" y="4037013"/>
          <p14:tracePt t="14400" x="3422650" y="4030663"/>
          <p14:tracePt t="14416" x="3252788" y="4030663"/>
          <p14:tracePt t="14433" x="3076575" y="4030663"/>
          <p14:tracePt t="14450" x="2932113" y="4030663"/>
          <p14:tracePt t="14466" x="2776538" y="4030663"/>
          <p14:tracePt t="14483" x="2619375" y="4030663"/>
          <p14:tracePt t="14500" x="2378075" y="4030663"/>
          <p14:tracePt t="14516" x="2246313" y="4030663"/>
          <p14:tracePt t="14533" x="2116138" y="4030663"/>
          <p14:tracePt t="14550" x="1952625" y="4037013"/>
          <p14:tracePt t="14566" x="1816100" y="4037013"/>
          <p14:tracePt t="14583" x="1698625" y="4037013"/>
          <p14:tracePt t="14600" x="1593850" y="4037013"/>
          <p14:tracePt t="14616" x="1541463" y="4043363"/>
          <p14:tracePt t="14633" x="1501775" y="4043363"/>
          <p14:tracePt t="14650" x="1470025" y="4043363"/>
          <p14:tracePt t="14666" x="1455738" y="4043363"/>
          <p14:tracePt t="14683" x="1430338" y="4043363"/>
          <p14:tracePt t="14740" x="1430338" y="4030663"/>
          <p14:tracePt t="14748" x="1430338" y="4016375"/>
          <p14:tracePt t="14756" x="1430338" y="4003675"/>
          <p14:tracePt t="14764" x="1430338" y="3997325"/>
          <p14:tracePt t="14772" x="1436688" y="3978275"/>
          <p14:tracePt t="14783" x="1436688" y="3970338"/>
          <p14:tracePt t="14800" x="1449388" y="3963988"/>
          <p14:tracePt t="14816" x="1463675" y="3951288"/>
          <p14:tracePt t="14833" x="1470025" y="3944938"/>
          <p14:tracePt t="14850" x="1476375" y="3932238"/>
          <p14:tracePt t="14866" x="1495425" y="3919538"/>
          <p14:tracePt t="14883" x="1516063" y="3911600"/>
          <p14:tracePt t="14899" x="1547813" y="3905250"/>
          <p14:tracePt t="14916" x="1554163" y="3898900"/>
          <p14:tracePt t="14933" x="1560513" y="3898900"/>
          <p14:tracePt t="17556" x="1566863" y="3898900"/>
          <p14:tracePt t="17564" x="1574800" y="3898900"/>
          <p14:tracePt t="17572" x="1606550" y="3898900"/>
          <p14:tracePt t="17582" x="1625600" y="3898900"/>
          <p14:tracePt t="17598" x="1652588" y="3898900"/>
          <p14:tracePt t="17615" x="1665288" y="3898900"/>
          <p14:tracePt t="17632" x="1692275" y="3898900"/>
          <p14:tracePt t="17649" x="1724025" y="3898900"/>
          <p14:tracePt t="17665" x="1763713" y="3919538"/>
          <p14:tracePt t="17682" x="1874838" y="3944938"/>
          <p14:tracePt t="17698" x="1998663" y="3970338"/>
          <p14:tracePt t="17715" x="2239963" y="4003675"/>
          <p14:tracePt t="17732" x="2409825" y="4030663"/>
          <p14:tracePt t="17748" x="2606675" y="4043363"/>
          <p14:tracePt t="17765" x="2827338" y="4075113"/>
          <p14:tracePt t="17782" x="3024188" y="4108450"/>
          <p14:tracePt t="17798" x="3246438" y="4148138"/>
          <p14:tracePt t="17815" x="3435350" y="4179888"/>
          <p14:tracePt t="17832" x="3638550" y="4225925"/>
          <p14:tracePt t="17849" x="3821113" y="4244975"/>
          <p14:tracePt t="17865" x="3963988" y="4238625"/>
          <p14:tracePt t="17882" x="4133850" y="4265613"/>
          <p14:tracePt t="17898" x="4265613" y="4284663"/>
          <p14:tracePt t="17915" x="4330700" y="4297363"/>
          <p14:tracePt t="17932" x="4343400" y="4297363"/>
          <p14:tracePt t="18165" x="4343400" y="4303713"/>
          <p14:tracePt t="18173" x="4343400" y="4310063"/>
          <p14:tracePt t="18189" x="4337050" y="4318000"/>
          <p14:tracePt t="18199" x="4330700" y="4324350"/>
          <p14:tracePt t="18205" x="4303713" y="4343400"/>
          <p14:tracePt t="18216" x="4297363" y="4343400"/>
          <p14:tracePt t="18232" x="4284663" y="4343400"/>
          <p14:tracePt t="18249" x="4278313" y="4343400"/>
          <p14:tracePt t="18333" x="4284663" y="4343400"/>
          <p14:tracePt t="18348" x="4297363" y="4324350"/>
          <p14:tracePt t="18357" x="4310063" y="4324350"/>
          <p14:tracePt t="18365" x="4337050" y="4310063"/>
          <p14:tracePt t="18365" x="4356100" y="4297363"/>
          <p14:tracePt t="18373" x="4395788" y="4291013"/>
          <p14:tracePt t="18383" x="4487863" y="4265613"/>
          <p14:tracePt t="18399" x="4565650" y="4251325"/>
          <p14:tracePt t="18416" x="4637088" y="4219575"/>
          <p14:tracePt t="18433" x="4729163" y="4179888"/>
          <p14:tracePt t="18449" x="4781550" y="4154488"/>
          <p14:tracePt t="18466" x="4833938" y="4127500"/>
          <p14:tracePt t="18482" x="4884738" y="4095750"/>
          <p14:tracePt t="18499" x="4911725" y="4062413"/>
          <p14:tracePt t="18516" x="4937125" y="4030663"/>
          <p14:tracePt t="18532" x="4964113" y="3978275"/>
          <p14:tracePt t="18549" x="4976813" y="3898900"/>
          <p14:tracePt t="18566" x="4983163" y="3781425"/>
          <p14:tracePt t="18582" x="4970463" y="3657600"/>
          <p14:tracePt t="18599" x="4970463" y="3500438"/>
          <p14:tracePt t="18616" x="4951413" y="3370263"/>
          <p14:tracePt t="18632" x="4945063" y="3213100"/>
          <p14:tracePt t="18649" x="4945063" y="3055938"/>
          <p14:tracePt t="18666" x="4951413" y="2925763"/>
          <p14:tracePt t="18682" x="4951413" y="2801938"/>
          <p14:tracePt t="18699" x="4951413" y="2703513"/>
          <p14:tracePt t="18716" x="4951413" y="2632075"/>
          <p14:tracePt t="18732" x="4964113" y="2554288"/>
          <p14:tracePt t="18749" x="4970463" y="2527300"/>
          <p14:tracePt t="18766" x="4976813" y="2514600"/>
          <p14:tracePt t="18782" x="4976813" y="2508250"/>
          <p14:tracePt t="18799" x="4976813" y="2501900"/>
          <p14:tracePt t="18816" x="4983163" y="2481263"/>
          <p14:tracePt t="18832" x="4989513" y="2468563"/>
          <p14:tracePt t="18849" x="5003800" y="2443163"/>
          <p14:tracePt t="18866" x="5016500" y="2416175"/>
          <p14:tracePt t="18882" x="5016500" y="2384425"/>
          <p14:tracePt t="18899" x="5035550" y="2344738"/>
          <p14:tracePt t="18916" x="5041900" y="2305050"/>
          <p14:tracePt t="18932" x="5054600" y="2273300"/>
          <p14:tracePt t="18949" x="5081588" y="2252663"/>
          <p14:tracePt t="18966" x="5094288" y="2246313"/>
          <p14:tracePt t="18982" x="5113338" y="2233613"/>
          <p14:tracePt t="18999" x="5133975" y="2220913"/>
          <p14:tracePt t="19015" x="5146675" y="2220913"/>
          <p14:tracePt t="19032" x="5153025" y="2220913"/>
          <p14:tracePt t="19049" x="5159375" y="2220913"/>
          <p14:tracePt t="19797" x="5165725" y="2220913"/>
          <p14:tracePt t="19813" x="5173663" y="2220913"/>
          <p14:tracePt t="19821" x="5180013" y="2220913"/>
          <p14:tracePt t="19825" x="5186363" y="2220913"/>
          <p14:tracePt t="19833" x="5199063" y="2220913"/>
          <p14:tracePt t="19849" x="5218113" y="2220913"/>
          <p14:tracePt t="19865" x="5238750" y="2214563"/>
          <p14:tracePt t="19882" x="5245100" y="2214563"/>
          <p14:tracePt t="19899" x="5257800" y="2208213"/>
          <p14:tracePt t="19915" x="5270500" y="2208213"/>
          <p14:tracePt t="19932" x="5283200" y="2201863"/>
          <p14:tracePt t="19948" x="5291138" y="2201863"/>
          <p14:tracePt t="19965" x="5297488" y="2201863"/>
          <p14:tracePt t="20021" x="5303838" y="2201863"/>
          <p14:tracePt t="20037" x="5310188" y="2201863"/>
          <p14:tracePt t="20053" x="5316538" y="2201863"/>
          <p14:tracePt t="20056" x="5322888" y="2201863"/>
          <p14:tracePt t="20065" x="5329238" y="2201863"/>
          <p14:tracePt t="20082" x="5335588" y="2193925"/>
          <p14:tracePt t="20099" x="5341938" y="2193925"/>
          <p14:tracePt t="20710" x="5335588" y="2193925"/>
          <p14:tracePt t="20726" x="5329238" y="2193925"/>
          <p14:tracePt t="20733" x="5329238" y="2201863"/>
          <p14:tracePt t="20749" x="5329238" y="2214563"/>
          <p14:tracePt t="20750" x="5322888" y="2220913"/>
          <p14:tracePt t="20766" x="5322888" y="2227263"/>
          <p14:tracePt t="20782" x="5316538" y="2239963"/>
          <p14:tracePt t="20799" x="5316538" y="2246313"/>
          <p14:tracePt t="20816" x="5310188" y="2252663"/>
          <p14:tracePt t="21038" x="5316538" y="2252663"/>
          <p14:tracePt t="21054" x="5322888" y="2252663"/>
          <p14:tracePt t="21093" x="5329238" y="2252663"/>
          <p14:tracePt t="21134" x="5335588" y="2260600"/>
          <p14:tracePt t="21141" x="5335588" y="2266950"/>
          <p14:tracePt t="21152" x="5341938" y="2260600"/>
          <p14:tracePt t="21182" x="5349875" y="2260600"/>
          <p14:tracePt t="21318" x="5356225" y="2260600"/>
          <p14:tracePt t="21405" x="5362575" y="2260600"/>
          <p14:tracePt t="21419" x="5362575" y="2266950"/>
          <p14:tracePt t="21419" x="5368925" y="2266950"/>
          <p14:tracePt t="21432" x="5368925" y="2273300"/>
          <p14:tracePt t="21494" x="5368925" y="2279650"/>
          <p14:tracePt t="21510" x="5375275" y="2279650"/>
          <p14:tracePt t="21646" x="5381625" y="2279650"/>
          <p14:tracePt t="21678" x="5387975" y="2279650"/>
          <p14:tracePt t="21693" x="5394325" y="2279650"/>
          <p14:tracePt t="21710" x="5402263" y="2279650"/>
          <p14:tracePt t="21719" x="5402263" y="2286000"/>
          <p14:tracePt t="21733" x="5402263" y="2292350"/>
          <p14:tracePt t="21749" x="5408613" y="2292350"/>
          <p14:tracePt t="21789" x="5408613" y="2286000"/>
          <p14:tracePt t="21805" x="5414963" y="2286000"/>
          <p14:tracePt t="21829" x="5421313" y="2292350"/>
          <p14:tracePt t="21845" x="5427663" y="2292350"/>
          <p14:tracePt t="21869" x="5434013" y="2298700"/>
          <p14:tracePt t="21893" x="5434013" y="2305050"/>
          <p14:tracePt t="21910" x="5440363" y="2305050"/>
          <p14:tracePt t="21917" x="5446713" y="2311400"/>
          <p14:tracePt t="21936" x="5453063" y="2319338"/>
          <p14:tracePt t="21949" x="5461000" y="2319338"/>
          <p14:tracePt t="21949" x="5473700" y="2332038"/>
          <p14:tracePt t="21965" x="5486400" y="2338388"/>
          <p14:tracePt t="21982" x="5499100" y="2338388"/>
          <p14:tracePt t="21999" x="5511800" y="2351088"/>
          <p14:tracePt t="22015" x="5526088" y="2357438"/>
          <p14:tracePt t="22032" x="5545138" y="2363788"/>
          <p14:tracePt t="22049" x="5564188" y="2363788"/>
          <p14:tracePt t="22065" x="5591175" y="2363788"/>
          <p14:tracePt t="22082" x="5622925" y="2363788"/>
          <p14:tracePt t="22099" x="5656263" y="2363788"/>
          <p14:tracePt t="22115" x="5702300" y="2370138"/>
          <p14:tracePt t="22132" x="5754688" y="2370138"/>
          <p14:tracePt t="22149" x="5786438" y="2378075"/>
          <p14:tracePt t="22165" x="5819775" y="2378075"/>
          <p14:tracePt t="22182" x="5838825" y="2378075"/>
          <p14:tracePt t="22199" x="5851525" y="2378075"/>
          <p14:tracePt t="22215" x="5865813" y="2378075"/>
          <p14:tracePt t="22232" x="5884863" y="2378075"/>
          <p14:tracePt t="22249" x="5897563" y="2370138"/>
          <p14:tracePt t="22265" x="5910263" y="2357438"/>
          <p14:tracePt t="22282" x="5924550" y="2351088"/>
          <p14:tracePt t="22299" x="5937250" y="2338388"/>
          <p14:tracePt t="22315" x="5949950" y="2325688"/>
          <p14:tracePt t="22332" x="5956300" y="2311400"/>
          <p14:tracePt t="22349" x="5969000" y="2279650"/>
          <p14:tracePt t="22366" x="5983288" y="2260600"/>
          <p14:tracePt t="22382" x="5989638" y="2239963"/>
          <p14:tracePt t="22399" x="5989638" y="2220913"/>
          <p14:tracePt t="22415" x="5989638" y="2193925"/>
          <p14:tracePt t="22432" x="5976938" y="2168525"/>
          <p14:tracePt t="22449" x="5969000" y="2155825"/>
          <p14:tracePt t="22465" x="5969000" y="2135188"/>
          <p14:tracePt t="22482" x="5956300" y="2116138"/>
          <p14:tracePt t="22499" x="5956300" y="2097088"/>
          <p14:tracePt t="22515" x="5943600" y="2082800"/>
          <p14:tracePt t="22532" x="5943600" y="2076450"/>
          <p14:tracePt t="22548" x="5930900" y="2063750"/>
          <p14:tracePt t="22565" x="5910263" y="2057400"/>
          <p14:tracePt t="22582" x="5897563" y="2044700"/>
          <p14:tracePt t="22598" x="5884863" y="2038350"/>
          <p14:tracePt t="22615" x="5872163" y="2032000"/>
          <p14:tracePt t="22632" x="5859463" y="2024063"/>
          <p14:tracePt t="22648" x="5845175" y="2024063"/>
          <p14:tracePt t="22665" x="5826125" y="2024063"/>
          <p14:tracePt t="22682" x="5799138" y="2017713"/>
          <p14:tracePt t="22698" x="5773738" y="2017713"/>
          <p14:tracePt t="22715" x="5754688" y="2017713"/>
          <p14:tracePt t="22732" x="5727700" y="2017713"/>
          <p14:tracePt t="22748" x="5702300" y="2017713"/>
          <p14:tracePt t="22765" x="5668963" y="2017713"/>
          <p14:tracePt t="22782" x="5643563" y="2017713"/>
          <p14:tracePt t="22798" x="5630863" y="2017713"/>
          <p14:tracePt t="22815" x="5616575" y="2017713"/>
          <p14:tracePt t="22832" x="5610225" y="2024063"/>
          <p14:tracePt t="22848" x="5597525" y="2032000"/>
          <p14:tracePt t="22865" x="5578475" y="2044700"/>
          <p14:tracePt t="22882" x="5545138" y="2070100"/>
          <p14:tracePt t="22898" x="5526088" y="2103438"/>
          <p14:tracePt t="22915" x="5499100" y="2122488"/>
          <p14:tracePt t="22932" x="5453063" y="2162175"/>
          <p14:tracePt t="22948" x="5434013" y="2193925"/>
          <p14:tracePt t="22965" x="5414963" y="2246313"/>
          <p14:tracePt t="22982" x="5408613" y="2273300"/>
          <p14:tracePt t="22998" x="5408613" y="2279650"/>
          <p14:tracePt t="23015" x="5408613" y="2298700"/>
          <p14:tracePt t="23032" x="5421313" y="2325688"/>
          <p14:tracePt t="23048" x="5440363" y="2344738"/>
          <p14:tracePt t="23065" x="5467350" y="2351088"/>
          <p14:tracePt t="23082" x="5473700" y="2351088"/>
          <p14:tracePt t="23098" x="5492750" y="2357438"/>
          <p14:tracePt t="23115" x="5511800" y="2363788"/>
          <p14:tracePt t="23132" x="5526088" y="2363788"/>
          <p14:tracePt t="23148" x="5532438" y="2363788"/>
          <p14:tracePt t="23765" x="5519738" y="2363788"/>
          <p14:tracePt t="23773" x="5519738" y="2357438"/>
          <p14:tracePt t="23788" x="5499100" y="2357438"/>
          <p14:tracePt t="23788" x="5453063" y="2344738"/>
          <p14:tracePt t="23798" x="5375275" y="2332038"/>
          <p14:tracePt t="23815" x="5270500" y="2325688"/>
          <p14:tracePt t="23831" x="5153025" y="2325688"/>
          <p14:tracePt t="23848" x="5022850" y="2325688"/>
          <p14:tracePt t="23865" x="4878388" y="2319338"/>
          <p14:tracePt t="23881" x="4722813" y="2319338"/>
          <p14:tracePt t="23898" x="4605338" y="2319338"/>
          <p14:tracePt t="23915" x="4479925" y="2319338"/>
          <p14:tracePt t="23931" x="4349750" y="2332038"/>
          <p14:tracePt t="23948" x="4232275" y="2351088"/>
          <p14:tracePt t="23965" x="4095750" y="2357438"/>
          <p14:tracePt t="23981" x="3886200" y="2370138"/>
          <p14:tracePt t="23998" x="3735388" y="2370138"/>
          <p14:tracePt t="24015" x="3579813" y="2370138"/>
          <p14:tracePt t="24031" x="3416300" y="2370138"/>
          <p14:tracePt t="24048" x="3252788" y="2378075"/>
          <p14:tracePt t="24065" x="3082925" y="2378075"/>
          <p14:tracePt t="24081" x="2932113" y="2378075"/>
          <p14:tracePt t="24098" x="2782888" y="2384425"/>
          <p14:tracePt t="24114" x="2665413" y="2384425"/>
          <p14:tracePt t="24131" x="2547938" y="2384425"/>
          <p14:tracePt t="24148" x="2455863" y="2384425"/>
          <p14:tracePt t="24164" x="2370138" y="2384425"/>
          <p14:tracePt t="24181" x="2266950" y="2384425"/>
          <p14:tracePt t="24198" x="2220913" y="2390775"/>
          <p14:tracePt t="24214" x="2162175" y="2390775"/>
          <p14:tracePt t="24231" x="2103438" y="2390775"/>
          <p14:tracePt t="24248" x="2057400" y="2390775"/>
          <p14:tracePt t="24264" x="2032000" y="2390775"/>
          <p14:tracePt t="24281" x="1998663" y="2397125"/>
          <p14:tracePt t="24298" x="1992313" y="2403475"/>
          <p14:tracePt t="24314" x="1979613" y="2409825"/>
          <p14:tracePt t="24365" x="1979613" y="2416175"/>
          <p14:tracePt t="24381" x="1979613" y="2422525"/>
          <p14:tracePt t="24397" x="1979613" y="2430463"/>
          <p14:tracePt t="24405" x="1979613" y="2436813"/>
          <p14:tracePt t="24413" x="1979613" y="2443163"/>
          <p14:tracePt t="24431" x="1979613" y="2449513"/>
          <p14:tracePt t="24432" x="1985963" y="2462213"/>
          <p14:tracePt t="24448" x="1992313" y="2468563"/>
          <p14:tracePt t="24464" x="1998663" y="2474913"/>
          <p14:tracePt t="24481" x="1998663" y="2481263"/>
          <p14:tracePt t="24549" x="1998663" y="2489200"/>
          <p14:tracePt t="24557" x="1985963" y="2501900"/>
          <p14:tracePt t="24565" x="1979613" y="2508250"/>
          <p14:tracePt t="24573" x="1973263" y="2520950"/>
          <p14:tracePt t="24581" x="1927225" y="2560638"/>
          <p14:tracePt t="24598" x="1887538" y="2592388"/>
          <p14:tracePt t="24614" x="1835150" y="2613025"/>
          <p14:tracePt t="24631" x="1789113" y="2651125"/>
          <p14:tracePt t="24648" x="1736725" y="2671763"/>
          <p14:tracePt t="24664" x="1711325" y="2690813"/>
          <p14:tracePt t="24681" x="1665288" y="2703513"/>
          <p14:tracePt t="24698" x="1646238" y="2724150"/>
          <p14:tracePt t="24714" x="1619250" y="2724150"/>
          <p14:tracePt t="24731" x="1587500" y="2736850"/>
          <p14:tracePt t="24748" x="1566863" y="2743200"/>
          <p14:tracePt t="24764" x="1535113" y="2749550"/>
          <p14:tracePt t="24781" x="1476375" y="2776538"/>
          <p14:tracePt t="24798" x="1449388" y="2789238"/>
          <p14:tracePt t="24814" x="1423988" y="2801938"/>
          <p14:tracePt t="24831" x="1397000" y="2820988"/>
          <p14:tracePt t="24848" x="1377950" y="2841625"/>
          <p14:tracePt t="24864" x="1358900" y="2854325"/>
          <p14:tracePt t="24881" x="1346200" y="2867025"/>
          <p14:tracePt t="24897" x="1338263" y="2887663"/>
          <p14:tracePt t="24914" x="1331913" y="2906713"/>
          <p14:tracePt t="24931" x="1331913" y="2919413"/>
          <p14:tracePt t="24948" x="1331913" y="2938463"/>
          <p14:tracePt t="24964" x="1331913" y="2952750"/>
          <p14:tracePt t="24981" x="1346200" y="2984500"/>
          <p14:tracePt t="24998" x="1358900" y="2997200"/>
          <p14:tracePt t="25014" x="1384300" y="3030538"/>
          <p14:tracePt t="25031" x="1411288" y="3043238"/>
          <p14:tracePt t="25048" x="1443038" y="3055938"/>
          <p14:tracePt t="25064" x="1476375" y="3055938"/>
          <p14:tracePt t="25081" x="1528763" y="3082925"/>
          <p14:tracePt t="25097" x="1587500" y="3089275"/>
          <p14:tracePt t="25114" x="1625600" y="3095625"/>
          <p14:tracePt t="25131" x="1671638" y="3101975"/>
          <p14:tracePt t="25147" x="1730375" y="3101975"/>
          <p14:tracePt t="25164" x="1770063" y="3101975"/>
          <p14:tracePt t="25181" x="1816100" y="3101975"/>
          <p14:tracePt t="25197" x="1841500" y="3089275"/>
          <p14:tracePt t="25214" x="1874838" y="3076575"/>
          <p14:tracePt t="25231" x="1887538" y="3055938"/>
          <p14:tracePt t="25248" x="1900238" y="3043238"/>
          <p14:tracePt t="25264" x="1906588" y="3030538"/>
          <p14:tracePt t="25281" x="1912938" y="3011488"/>
          <p14:tracePt t="25297" x="1912938" y="2984500"/>
          <p14:tracePt t="25314" x="1912938" y="2959100"/>
          <p14:tracePt t="25331" x="1906588" y="2932113"/>
          <p14:tracePt t="25348" x="1893888" y="2906713"/>
          <p14:tracePt t="25364" x="1887538" y="2894013"/>
          <p14:tracePt t="25381" x="1868488" y="2867025"/>
          <p14:tracePt t="25397" x="1847850" y="2854325"/>
          <p14:tracePt t="25414" x="1828800" y="2847975"/>
          <p14:tracePt t="25431" x="1809750" y="2841625"/>
          <p14:tracePt t="25447" x="1770063" y="2835275"/>
          <p14:tracePt t="25464" x="1730375" y="2820988"/>
          <p14:tracePt t="25481" x="1704975" y="2820988"/>
          <p14:tracePt t="25497" x="1671638" y="2820988"/>
          <p14:tracePt t="25514" x="1652588" y="2820988"/>
          <p14:tracePt t="25531" x="1646238" y="2820988"/>
          <p14:tracePt t="25547" x="1639888" y="2820988"/>
          <p14:tracePt t="26629" x="1652588" y="2820988"/>
          <p14:tracePt t="26641" x="1665288" y="2820988"/>
          <p14:tracePt t="26647" x="1684338" y="2820988"/>
          <p14:tracePt t="26653" x="1730375" y="2820988"/>
          <p14:tracePt t="26664" x="1803400" y="2827338"/>
          <p14:tracePt t="26680" x="1887538" y="2841625"/>
          <p14:tracePt t="26697" x="1965325" y="2847975"/>
          <p14:tracePt t="26713" x="2057400" y="2854325"/>
          <p14:tracePt t="26730" x="2141538" y="2854325"/>
          <p14:tracePt t="26747" x="2239963" y="2860675"/>
          <p14:tracePt t="26764" x="2338388" y="2860675"/>
          <p14:tracePt t="26780" x="2436813" y="2860675"/>
          <p14:tracePt t="26797" x="2619375" y="2867025"/>
          <p14:tracePt t="26813" x="2755900" y="2867025"/>
          <p14:tracePt t="26830" x="2925763" y="2867025"/>
          <p14:tracePt t="26847" x="3108325" y="2867025"/>
          <p14:tracePt t="26864" x="3311525" y="2879725"/>
          <p14:tracePt t="26880" x="3546475" y="2879725"/>
          <p14:tracePt t="26897" x="3735388" y="2879725"/>
          <p14:tracePt t="26913" x="3951288" y="2894013"/>
          <p14:tracePt t="26930" x="4133850" y="2894013"/>
          <p14:tracePt t="26947" x="4318000" y="2894013"/>
          <p14:tracePt t="26964" x="4460875" y="2894013"/>
          <p14:tracePt t="26980" x="4597400" y="2894013"/>
          <p14:tracePt t="26997" x="4819650" y="2894013"/>
          <p14:tracePt t="27013" x="4964113" y="2894013"/>
          <p14:tracePt t="27030" x="5113338" y="2894013"/>
          <p14:tracePt t="27047" x="5218113" y="2894013"/>
          <p14:tracePt t="27063" x="5297488" y="2894013"/>
          <p14:tracePt t="27080" x="5341938" y="2894013"/>
          <p14:tracePt t="27097" x="5362575" y="2894013"/>
          <p14:tracePt t="27269" x="5368925" y="2894013"/>
          <p14:tracePt t="27277" x="5375275" y="2900363"/>
          <p14:tracePt t="27284" x="5408613" y="2919413"/>
          <p14:tracePt t="27297" x="5421313" y="2932113"/>
          <p14:tracePt t="27297" x="5453063" y="2971800"/>
          <p14:tracePt t="27313" x="5499100" y="2997200"/>
          <p14:tracePt t="27330" x="5519738" y="3024188"/>
          <p14:tracePt t="27347" x="5519738" y="3030538"/>
          <p14:tracePt t="28693" x="5505450" y="3036888"/>
          <p14:tracePt t="28701" x="5467350" y="3055938"/>
          <p14:tracePt t="28717" x="5440363" y="3070225"/>
          <p14:tracePt t="28725" x="5394325" y="3095625"/>
          <p14:tracePt t="28733" x="5291138" y="3175000"/>
          <p14:tracePt t="28746" x="5140325" y="3292475"/>
          <p14:tracePt t="28763" x="4951413" y="3448050"/>
          <p14:tracePt t="28779" x="4787900" y="3565525"/>
          <p14:tracePt t="28796" x="4643438" y="3683000"/>
          <p14:tracePt t="28813" x="4473575" y="3852863"/>
          <p14:tracePt t="28829" x="4362450" y="3963988"/>
          <p14:tracePt t="28846" x="4259263" y="4081463"/>
          <p14:tracePt t="28863" x="4167188" y="4173538"/>
          <p14:tracePt t="28879" x="4081463" y="4265613"/>
          <p14:tracePt t="28896" x="4016375" y="4310063"/>
          <p14:tracePt t="28913" x="3984625" y="4324350"/>
          <p14:tracePt t="28929" x="3944938" y="4324350"/>
          <p14:tracePt t="28946" x="3925888" y="4303713"/>
          <p14:tracePt t="28963" x="3911600" y="4259263"/>
          <p14:tracePt t="28980" x="3911600" y="4186238"/>
          <p14:tracePt t="29173" x="3898900" y="4186238"/>
          <p14:tracePt t="29181" x="3879850" y="4186238"/>
          <p14:tracePt t="29189" x="3860800" y="4192588"/>
          <p14:tracePt t="29197" x="3846513" y="4179888"/>
          <p14:tracePt t="29198" x="3840163" y="4160838"/>
          <p14:tracePt t="29213" x="3787775" y="4154488"/>
          <p14:tracePt t="29229" x="3709988" y="4154488"/>
          <p14:tracePt t="29246" x="3657600" y="4154488"/>
          <p14:tracePt t="29263" x="3565525" y="4179888"/>
          <p14:tracePt t="29279" x="3454400" y="4244975"/>
          <p14:tracePt t="29296" x="3324225" y="4337050"/>
          <p14:tracePt t="29313" x="3167063" y="4467225"/>
          <p14:tracePt t="29329" x="3011488" y="4605338"/>
          <p14:tracePt t="29346" x="2887663" y="4708525"/>
          <p14:tracePt t="29362" x="2762250" y="4833938"/>
          <p14:tracePt t="29379" x="2665413" y="4964113"/>
          <p14:tracePt t="29396" x="2579688" y="5062538"/>
          <p14:tracePt t="29412" x="2481263" y="5173663"/>
          <p14:tracePt t="29429" x="2436813" y="5245100"/>
          <p14:tracePt t="29446" x="2390775" y="5316538"/>
          <p14:tracePt t="29462" x="2338388" y="5375275"/>
          <p14:tracePt t="29479" x="2286000" y="5434013"/>
          <p14:tracePt t="29496" x="2227263" y="5499100"/>
          <p14:tracePt t="29512" x="2174875" y="5538788"/>
          <p14:tracePt t="29529" x="2109788" y="5591175"/>
          <p14:tracePt t="29546" x="2044700" y="5643563"/>
          <p14:tracePt t="29562" x="1985963" y="5681663"/>
          <p14:tracePt t="29579" x="1927225" y="5734050"/>
          <p14:tracePt t="29596" x="1887538" y="5761038"/>
          <p14:tracePt t="29612" x="1835150" y="5786438"/>
          <p14:tracePt t="29629" x="1816100" y="5807075"/>
          <p14:tracePt t="29646" x="1789113" y="5819775"/>
          <p14:tracePt t="29662" x="1770063" y="5826125"/>
          <p14:tracePt t="29679" x="1736725" y="5838825"/>
          <p14:tracePt t="29696" x="1704975" y="5845175"/>
          <p14:tracePt t="29712" x="1671638" y="5865813"/>
          <p14:tracePt t="29729" x="1646238" y="5891213"/>
          <p14:tracePt t="29746" x="1593850" y="5924550"/>
          <p14:tracePt t="29762" x="1566863" y="5962650"/>
          <p14:tracePt t="29779" x="1554163" y="5983288"/>
          <p14:tracePt t="29796" x="1535113" y="6002338"/>
          <p14:tracePt t="29812" x="1535113" y="6008688"/>
          <p14:tracePt t="29829" x="1535113" y="6015038"/>
          <p14:tracePt t="29877" x="1535113" y="6008688"/>
          <p14:tracePt t="29973" x="1547813" y="6002338"/>
          <p14:tracePt t="29981" x="1574800" y="6002338"/>
          <p14:tracePt t="29989" x="1619250" y="6002338"/>
          <p14:tracePt t="29996" x="1724025" y="6002338"/>
          <p14:tracePt t="30012" x="1828800" y="6002338"/>
          <p14:tracePt t="30029" x="1933575" y="6002338"/>
          <p14:tracePt t="30046" x="1965325" y="6002338"/>
          <p14:tracePt t="30062" x="1973263" y="6002338"/>
          <p14:tracePt t="30189" x="1979613" y="6002338"/>
          <p14:tracePt t="30197" x="1985963" y="6002338"/>
          <p14:tracePt t="30205" x="1992313" y="6002338"/>
          <p14:tracePt t="30213" x="2032000" y="6002338"/>
          <p14:tracePt t="30229" x="2097088" y="5995988"/>
          <p14:tracePt t="30245" x="2174875" y="5995988"/>
          <p14:tracePt t="30262" x="2239963" y="5995988"/>
          <p14:tracePt t="30279" x="2279650" y="5995988"/>
          <p14:tracePt t="30295" x="2305050" y="6008688"/>
          <p14:tracePt t="30312" x="2338388" y="6021388"/>
          <p14:tracePt t="30329" x="2357438" y="6042025"/>
          <p14:tracePt t="30346" x="2384425" y="6061075"/>
          <p14:tracePt t="30362" x="2397125" y="6080125"/>
          <p14:tracePt t="30379" x="2403475" y="6088063"/>
          <p14:tracePt t="30429" x="2409825" y="6088063"/>
          <p14:tracePt t="30469" x="2403475" y="6088063"/>
          <p14:tracePt t="30479" x="2403475" y="6080125"/>
          <p14:tracePt t="30485" x="2409825" y="6073775"/>
          <p14:tracePt t="30495" x="2409825" y="6061075"/>
          <p14:tracePt t="30512" x="2422525" y="6048375"/>
          <p14:tracePt t="30529" x="2443163" y="6035675"/>
          <p14:tracePt t="30546" x="2474913" y="6027738"/>
          <p14:tracePt t="30562" x="2495550" y="6015038"/>
          <p14:tracePt t="30579" x="2508250" y="6015038"/>
          <p14:tracePt t="30596" x="2527300" y="6008688"/>
          <p14:tracePt t="30612" x="2554288" y="6002338"/>
          <p14:tracePt t="30612" x="2560638" y="6002338"/>
          <p14:tracePt t="30654" x="2566988" y="6002338"/>
          <p14:tracePt t="30693" x="2573338" y="6002338"/>
          <p14:tracePt t="30725" x="2586038" y="6008688"/>
          <p14:tracePt t="30746" x="2592388" y="6008688"/>
          <p14:tracePt t="30749" x="2606675" y="6008688"/>
          <p14:tracePt t="30762" x="2625725" y="6008688"/>
          <p14:tracePt t="30779" x="2651125" y="6008688"/>
          <p14:tracePt t="30795" x="2684463" y="6008688"/>
          <p14:tracePt t="30812" x="2717800" y="6008688"/>
          <p14:tracePt t="30829" x="2755900" y="6008688"/>
          <p14:tracePt t="30845" x="2762250" y="6008688"/>
          <p14:tracePt t="30862" x="2768600" y="6015038"/>
          <p14:tracePt t="31253" x="2776538" y="6015038"/>
          <p14:tracePt t="31261" x="2789238" y="6008688"/>
          <p14:tracePt t="31279" x="2814638" y="5989638"/>
          <p14:tracePt t="31279" x="2860675" y="5962650"/>
          <p14:tracePt t="31295" x="2971800" y="5891213"/>
          <p14:tracePt t="31312" x="3154363" y="5792788"/>
          <p14:tracePt t="31328" x="3382963" y="5649913"/>
          <p14:tracePt t="31345" x="3605213" y="5532438"/>
          <p14:tracePt t="31362" x="3919538" y="5341938"/>
          <p14:tracePt t="31378" x="4179888" y="5199063"/>
          <p14:tracePt t="31395" x="4448175" y="5054600"/>
          <p14:tracePt t="31412" x="4695825" y="4905375"/>
          <p14:tracePt t="31428" x="4970463" y="4775200"/>
          <p14:tracePt t="31445" x="5106988" y="4741863"/>
          <p14:tracePt t="31462" x="5238750" y="4683125"/>
          <p14:tracePt t="31478" x="5368925" y="4624388"/>
          <p14:tracePt t="31495" x="5505450" y="4546600"/>
          <p14:tracePt t="31512" x="5643563" y="4467225"/>
          <p14:tracePt t="31528" x="5740400" y="4376738"/>
          <p14:tracePt t="31545" x="5819775" y="4291013"/>
          <p14:tracePt t="31562" x="5891213" y="4206875"/>
          <p14:tracePt t="31578" x="5956300" y="4114800"/>
          <p14:tracePt t="31595" x="5995988" y="4022725"/>
          <p14:tracePt t="31612" x="6008688" y="3951288"/>
          <p14:tracePt t="31628" x="6008688" y="3873500"/>
          <p14:tracePt t="31645" x="5995988" y="3860800"/>
          <p14:tracePt t="31661" x="5995988" y="3852863"/>
          <p14:tracePt t="36132" x="5989638" y="3852863"/>
          <p14:tracePt t="36141" x="5983288" y="3852863"/>
          <p14:tracePt t="36149" x="5969000" y="3852863"/>
          <p14:tracePt t="36160" x="5956300" y="3860800"/>
          <p14:tracePt t="36161" x="5918200" y="3867150"/>
          <p14:tracePt t="36177" x="5872163" y="3879850"/>
          <p14:tracePt t="36193" x="5807075" y="3905250"/>
          <p14:tracePt t="36210" x="5708650" y="3951288"/>
          <p14:tracePt t="36227" x="5578475" y="4010025"/>
          <p14:tracePt t="36243" x="5414963" y="4081463"/>
          <p14:tracePt t="36260" x="5224463" y="4148138"/>
          <p14:tracePt t="36276" x="4833938" y="4303713"/>
          <p14:tracePt t="36293" x="4506913" y="4414838"/>
          <p14:tracePt t="36310" x="4238625" y="4500563"/>
          <p14:tracePt t="36326" x="3892550" y="4559300"/>
          <p14:tracePt t="36343" x="3598863" y="4591050"/>
          <p14:tracePt t="36360" x="3317875" y="4618038"/>
          <p14:tracePt t="36376" x="3024188" y="4637088"/>
          <p14:tracePt t="36393" x="2743200" y="4649788"/>
          <p14:tracePt t="36410" x="2527300" y="4649788"/>
          <p14:tracePt t="36426" x="2311400" y="4649788"/>
          <p14:tracePt t="36443" x="2135188" y="4649788"/>
          <p14:tracePt t="36460" x="1939925" y="4649788"/>
          <p14:tracePt t="36476" x="1744663" y="4637088"/>
          <p14:tracePt t="36493" x="1658938" y="4605338"/>
          <p14:tracePt t="36510" x="1547813" y="4565650"/>
          <p14:tracePt t="36526" x="1449388" y="4525963"/>
          <p14:tracePt t="36543" x="1377950" y="4487863"/>
          <p14:tracePt t="36560" x="1319213" y="4435475"/>
          <p14:tracePt t="36576" x="1279525" y="4395788"/>
          <p14:tracePt t="36593" x="1247775" y="4356100"/>
          <p14:tracePt t="36610" x="1201738" y="4310063"/>
          <p14:tracePt t="36626" x="1182688" y="4278313"/>
          <p14:tracePt t="36643" x="1176338" y="4259263"/>
          <p14:tracePt t="36660" x="1168400" y="4244975"/>
          <p14:tracePt t="36676" x="1168400" y="4219575"/>
          <p14:tracePt t="36693" x="1176338" y="4192588"/>
          <p14:tracePt t="36710" x="1182688" y="4167188"/>
          <p14:tracePt t="36726" x="1195388" y="4140200"/>
          <p14:tracePt t="36743" x="1214438" y="4114800"/>
          <p14:tracePt t="36760" x="1220788" y="4089400"/>
          <p14:tracePt t="36776" x="1241425" y="4068763"/>
          <p14:tracePt t="36793" x="1273175" y="4043363"/>
          <p14:tracePt t="36809" x="1306513" y="4016375"/>
          <p14:tracePt t="36826" x="1338263" y="3997325"/>
          <p14:tracePt t="36843" x="1358900" y="3963988"/>
          <p14:tracePt t="36859" x="1397000" y="3951288"/>
          <p14:tracePt t="36876" x="1430338" y="3938588"/>
          <p14:tracePt t="36893" x="1443038" y="3932238"/>
          <p14:tracePt t="36909" x="1455738" y="3932238"/>
          <p14:tracePt t="36926" x="1470025" y="3932238"/>
          <p14:tracePt t="36965" x="1476375" y="3932238"/>
          <p14:tracePt t="36973" x="1482725" y="3932238"/>
          <p14:tracePt t="36986" x="1495425" y="3932238"/>
          <p14:tracePt t="36993" x="1516063" y="3932238"/>
          <p14:tracePt t="37009" x="1535113" y="3932238"/>
          <p14:tracePt t="37026" x="1554163" y="3932238"/>
          <p14:tracePt t="37043" x="1574800" y="3932238"/>
          <p14:tracePt t="38885" x="1581150" y="3932238"/>
          <p14:tracePt t="38893" x="1581150" y="3938588"/>
          <p14:tracePt t="38909" x="1587500" y="3957638"/>
          <p14:tracePt t="38910" x="1600200" y="3978275"/>
          <p14:tracePt t="38926" x="1619250" y="4010025"/>
          <p14:tracePt t="38943" x="1652588" y="4056063"/>
          <p14:tracePt t="38959" x="1704975" y="4095750"/>
          <p14:tracePt t="38975" x="1751013" y="4140200"/>
          <p14:tracePt t="38992" x="1803400" y="4173538"/>
          <p14:tracePt t="39009" x="1868488" y="4206875"/>
          <p14:tracePt t="39025" x="1946275" y="4232275"/>
          <p14:tracePt t="39042" x="2038350" y="4265613"/>
          <p14:tracePt t="39059" x="2128838" y="4291013"/>
          <p14:tracePt t="39075" x="2227263" y="4318000"/>
          <p14:tracePt t="39092" x="2351088" y="4343400"/>
          <p14:tracePt t="39109" x="2430463" y="4343400"/>
          <p14:tracePt t="39125" x="2527300" y="4349750"/>
          <p14:tracePt t="39142" x="2619375" y="4349750"/>
          <p14:tracePt t="39159" x="2724150" y="4349750"/>
          <p14:tracePt t="39175" x="2820988" y="4349750"/>
          <p14:tracePt t="39192" x="2913063" y="4349750"/>
          <p14:tracePt t="39209" x="3005138" y="4349750"/>
          <p14:tracePt t="39225" x="3095625" y="4330700"/>
          <p14:tracePt t="39242" x="3187700" y="4330700"/>
          <p14:tracePt t="39258" x="3271838" y="4324350"/>
          <p14:tracePt t="39275" x="3363913" y="4303713"/>
          <p14:tracePt t="39292" x="3475038" y="4284663"/>
          <p14:tracePt t="39309" x="3533775" y="4265613"/>
          <p14:tracePt t="39325" x="3579813" y="4238625"/>
          <p14:tracePt t="39342" x="3617913" y="4206875"/>
          <p14:tracePt t="39359" x="3676650" y="4140200"/>
          <p14:tracePt t="39375" x="3735388" y="4075113"/>
          <p14:tracePt t="39392" x="3787775" y="4010025"/>
          <p14:tracePt t="39408" x="3846513" y="3938588"/>
          <p14:tracePt t="39425" x="3867150" y="3873500"/>
          <p14:tracePt t="39442" x="3892550" y="3814763"/>
          <p14:tracePt t="39458" x="3911600" y="3749675"/>
          <p14:tracePt t="39475" x="3925888" y="3676650"/>
          <p14:tracePt t="39492" x="3938588" y="3573463"/>
          <p14:tracePt t="39509" x="3938588" y="3513138"/>
          <p14:tracePt t="39525" x="3938588" y="3441700"/>
          <p14:tracePt t="39542" x="3938588" y="3370263"/>
          <p14:tracePt t="39558" x="3938588" y="3278188"/>
          <p14:tracePt t="39575" x="3938588" y="3194050"/>
          <p14:tracePt t="39592" x="3938588" y="3095625"/>
          <p14:tracePt t="39608" x="3938588" y="2997200"/>
          <p14:tracePt t="39625" x="3938588" y="2913063"/>
          <p14:tracePt t="39642" x="3938588" y="2835275"/>
          <p14:tracePt t="39658" x="3938588" y="2762250"/>
          <p14:tracePt t="39675" x="3938588" y="2690813"/>
          <p14:tracePt t="39692" x="3938588" y="2619375"/>
          <p14:tracePt t="39708" x="3938588" y="2540000"/>
          <p14:tracePt t="39725" x="3938588" y="2489200"/>
          <p14:tracePt t="39742" x="3938588" y="2436813"/>
          <p14:tracePt t="39758" x="3938588" y="2403475"/>
          <p14:tracePt t="39775" x="3938588" y="2363788"/>
          <p14:tracePt t="39792" x="3932238" y="2332038"/>
          <p14:tracePt t="39808" x="3932238" y="2305050"/>
          <p14:tracePt t="39825" x="3932238" y="2286000"/>
          <p14:tracePt t="39842" x="3925888" y="2252663"/>
          <p14:tracePt t="39858" x="3919538" y="2227263"/>
          <p14:tracePt t="39875" x="3919538" y="2201863"/>
          <p14:tracePt t="39892" x="3911600" y="2168525"/>
          <p14:tracePt t="39908" x="3905250" y="2135188"/>
          <p14:tracePt t="39925" x="3898900" y="2103438"/>
          <p14:tracePt t="39942" x="3892550" y="2082800"/>
          <p14:tracePt t="39958" x="3886200" y="2063750"/>
          <p14:tracePt t="39975" x="3873500" y="2051050"/>
          <p14:tracePt t="39992" x="3867150" y="2051050"/>
          <p14:tracePt t="40036" x="3860800" y="2051050"/>
          <p14:tracePt t="40052" x="3852863" y="2051050"/>
          <p14:tracePt t="40061" x="3852863" y="2057400"/>
          <p14:tracePt t="40061" x="3846513" y="2057400"/>
          <p14:tracePt t="40075" x="3827463" y="2063750"/>
          <p14:tracePt t="40092" x="3814763" y="2063750"/>
          <p14:tracePt t="40108" x="3775075" y="2057400"/>
          <p14:tracePt t="40125" x="3762375" y="2070100"/>
          <p14:tracePt t="40141" x="3749675" y="2082800"/>
          <p14:tracePt t="40158" x="3729038" y="2103438"/>
          <p14:tracePt t="40175" x="3703638" y="2135188"/>
          <p14:tracePt t="40192" x="3690938" y="2155825"/>
          <p14:tracePt t="40208" x="3683000" y="2187575"/>
          <p14:tracePt t="40225" x="3676650" y="2214563"/>
          <p14:tracePt t="40241" x="3670300" y="2233613"/>
          <p14:tracePt t="40259" x="3663950" y="2266950"/>
          <p14:tracePt t="40275" x="3657600" y="2298700"/>
          <p14:tracePt t="40292" x="3638550" y="2332038"/>
          <p14:tracePt t="40308" x="3624263" y="2403475"/>
          <p14:tracePt t="40325" x="3605213" y="2468563"/>
          <p14:tracePt t="40341" x="3592513" y="2527300"/>
          <p14:tracePt t="40358" x="3565525" y="2592388"/>
          <p14:tracePt t="40375" x="3552825" y="2659063"/>
          <p14:tracePt t="40391" x="3546475" y="2736850"/>
          <p14:tracePt t="40408" x="3540125" y="2808288"/>
          <p14:tracePt t="40425" x="3540125" y="2906713"/>
          <p14:tracePt t="40441" x="3540125" y="2997200"/>
          <p14:tracePt t="40458" x="3540125" y="3063875"/>
          <p14:tracePt t="40475" x="3540125" y="3135313"/>
          <p14:tracePt t="40491" x="3540125" y="3206750"/>
          <p14:tracePt t="40508" x="3540125" y="3311525"/>
          <p14:tracePt t="40525" x="3540125" y="3382963"/>
          <p14:tracePt t="40541" x="3540125" y="3448050"/>
          <p14:tracePt t="40558" x="3540125" y="3521075"/>
          <p14:tracePt t="40575" x="3540125" y="3573463"/>
          <p14:tracePt t="40591" x="3540125" y="3632200"/>
          <p14:tracePt t="40608" x="3540125" y="3690938"/>
          <p14:tracePt t="40625" x="3540125" y="3735388"/>
          <p14:tracePt t="40641" x="3540125" y="3787775"/>
          <p14:tracePt t="40658" x="3546475" y="3827463"/>
          <p14:tracePt t="40675" x="3546475" y="3867150"/>
          <p14:tracePt t="40691" x="3546475" y="3905250"/>
          <p14:tracePt t="40708" x="3552825" y="3957638"/>
          <p14:tracePt t="40725" x="3559175" y="3970338"/>
          <p14:tracePt t="40741" x="3559175" y="3984625"/>
          <p14:tracePt t="40860" x="3565525" y="3984625"/>
          <p14:tracePt t="40868" x="3579813" y="3984625"/>
          <p14:tracePt t="40876" x="3586163" y="3984625"/>
          <p14:tracePt t="40880" x="3598863" y="3984625"/>
          <p14:tracePt t="40891" x="3624263" y="3984625"/>
          <p14:tracePt t="40908" x="3651250" y="3984625"/>
          <p14:tracePt t="40925" x="3663950" y="3984625"/>
          <p14:tracePt t="40941" x="3670300" y="3978275"/>
          <p14:tracePt t="41892" x="3683000" y="3963988"/>
          <p14:tracePt t="41900" x="3703638" y="3938588"/>
          <p14:tracePt t="41909" x="3749675" y="3898900"/>
          <p14:tracePt t="41925" x="3794125" y="3852863"/>
          <p14:tracePt t="41941" x="3860800" y="3787775"/>
          <p14:tracePt t="41958" x="3919538" y="3722688"/>
          <p14:tracePt t="41974" x="3978275" y="3663950"/>
          <p14:tracePt t="41991" x="4037013" y="3592513"/>
          <p14:tracePt t="42008" x="4081463" y="3521075"/>
          <p14:tracePt t="42024" x="4121150" y="3441700"/>
          <p14:tracePt t="42041" x="4140200" y="3370263"/>
          <p14:tracePt t="42057" x="4179888" y="3298825"/>
          <p14:tracePt t="42074" x="4206875" y="3206750"/>
          <p14:tracePt t="42091" x="4225925" y="3122613"/>
          <p14:tracePt t="42107" x="4232275" y="3043238"/>
          <p14:tracePt t="42124" x="4244975" y="2913063"/>
          <p14:tracePt t="42141" x="4244975" y="2820988"/>
          <p14:tracePt t="42157" x="4244975" y="2736850"/>
          <p14:tracePt t="42174" x="4244975" y="2665413"/>
          <p14:tracePt t="42191" x="4244975" y="2592388"/>
          <p14:tracePt t="42207" x="4244975" y="2514600"/>
          <p14:tracePt t="42224" x="4238625" y="2449513"/>
          <p14:tracePt t="42241" x="4232275" y="2384425"/>
          <p14:tracePt t="42257" x="4219575" y="2332038"/>
          <p14:tracePt t="42274" x="4198938" y="2273300"/>
          <p14:tracePt t="42291" x="4186238" y="2208213"/>
          <p14:tracePt t="42307" x="4167188" y="2162175"/>
          <p14:tracePt t="42324" x="4140200" y="2109788"/>
          <p14:tracePt t="42341" x="4108450" y="2076450"/>
          <p14:tracePt t="42358" x="4081463" y="2044700"/>
          <p14:tracePt t="42374" x="4056063" y="2038350"/>
          <p14:tracePt t="42391" x="4043363" y="2032000"/>
          <p14:tracePt t="42407" x="4010025" y="2032000"/>
          <p14:tracePt t="42424" x="3957638" y="2032000"/>
          <p14:tracePt t="42441" x="3911600" y="2032000"/>
          <p14:tracePt t="42457" x="3867150" y="2038350"/>
          <p14:tracePt t="42474" x="3821113" y="2044700"/>
          <p14:tracePt t="42491" x="3781425" y="2051050"/>
          <p14:tracePt t="42507" x="3749675" y="2070100"/>
          <p14:tracePt t="42524" x="3697288" y="2122488"/>
          <p14:tracePt t="42541" x="3651250" y="2168525"/>
          <p14:tracePt t="42557" x="3624263" y="2227263"/>
          <p14:tracePt t="42574" x="3592513" y="2305050"/>
          <p14:tracePt t="42591" x="3559175" y="2397125"/>
          <p14:tracePt t="42607" x="3540125" y="2508250"/>
          <p14:tracePt t="42624" x="3521075" y="2619375"/>
          <p14:tracePt t="42641" x="3513138" y="2743200"/>
          <p14:tracePt t="42657" x="3513138" y="2873375"/>
          <p14:tracePt t="42674" x="3513138" y="3005138"/>
          <p14:tracePt t="42690" x="3513138" y="3141663"/>
          <p14:tracePt t="42707" x="3521075" y="3292475"/>
          <p14:tracePt t="42724" x="3546475" y="3475038"/>
          <p14:tracePt t="42741" x="3573463" y="3579813"/>
          <p14:tracePt t="42757" x="3611563" y="3663950"/>
          <p14:tracePt t="42774" x="3644900" y="3703638"/>
          <p14:tracePt t="42791" x="3657600" y="3722688"/>
          <p14:tracePt t="42807" x="3663950" y="3722688"/>
          <p14:tracePt t="43996" x="3676650" y="3722688"/>
          <p14:tracePt t="44004" x="3697288" y="3722688"/>
          <p14:tracePt t="44012" x="3775075" y="3722688"/>
          <p14:tracePt t="44024" x="3846513" y="3722688"/>
          <p14:tracePt t="44040" x="3932238" y="3722688"/>
          <p14:tracePt t="44057" x="4037013" y="3722688"/>
          <p14:tracePt t="44073" x="4140200" y="3722688"/>
          <p14:tracePt t="44090" x="4238625" y="3729038"/>
          <p14:tracePt t="44107" x="4337050" y="3729038"/>
          <p14:tracePt t="44123" x="4421188" y="3729038"/>
          <p14:tracePt t="44140" x="4572000" y="3729038"/>
          <p14:tracePt t="44157" x="4702175" y="3729038"/>
          <p14:tracePt t="44173" x="4833938" y="3735388"/>
          <p14:tracePt t="44190" x="4983163" y="3756025"/>
          <p14:tracePt t="44207" x="5113338" y="3756025"/>
          <p14:tracePt t="44223" x="5232400" y="3756025"/>
          <p14:tracePt t="44240" x="5349875" y="3756025"/>
          <p14:tracePt t="44257" x="5434013" y="3762375"/>
          <p14:tracePt t="44273" x="5492750" y="3762375"/>
          <p14:tracePt t="44290" x="5511800" y="3762375"/>
          <p14:tracePt t="44307" x="5526088" y="3762375"/>
          <p14:tracePt t="44323" x="5532438" y="3762375"/>
          <p14:tracePt t="44364" x="5538788" y="3768725"/>
          <p14:tracePt t="44378" x="5545138" y="3768725"/>
          <p14:tracePt t="44379" x="5578475" y="3781425"/>
          <p14:tracePt t="44390" x="5597525" y="3802063"/>
          <p14:tracePt t="44407" x="5622925" y="3833813"/>
          <p14:tracePt t="44423" x="5649913" y="3867150"/>
          <p14:tracePt t="44440" x="5675313" y="3905250"/>
          <p14:tracePt t="44457" x="5702300" y="3932238"/>
          <p14:tracePt t="44473" x="5721350" y="3978275"/>
          <p14:tracePt t="44490" x="5740400" y="4003675"/>
          <p14:tracePt t="44506" x="5767388" y="4037013"/>
          <p14:tracePt t="44523" x="5792788" y="4062413"/>
          <p14:tracePt t="44540" x="5807075" y="4068763"/>
          <p14:tracePt t="44556" x="5813425" y="4068763"/>
          <p14:tracePt t="44573" x="5819775" y="4068763"/>
          <p14:tracePt t="44590" x="5819775" y="4062413"/>
          <p14:tracePt t="44606" x="5832475" y="4056063"/>
          <p14:tracePt t="44623" x="5838825" y="4043363"/>
          <p14:tracePt t="44640" x="5851525" y="4030663"/>
          <p14:tracePt t="44656" x="5859463" y="4016375"/>
          <p14:tracePt t="44673" x="5851525" y="4003675"/>
          <p14:tracePt t="44690" x="5845175" y="3990975"/>
          <p14:tracePt t="44706" x="5832475" y="3984625"/>
          <p14:tracePt t="44723" x="5826125" y="3984625"/>
          <p14:tracePt t="44740" x="5813425" y="3984625"/>
          <p14:tracePt t="44756" x="5799138" y="3984625"/>
          <p14:tracePt t="44773" x="5786438" y="3984625"/>
          <p14:tracePt t="44790" x="5761038" y="3997325"/>
          <p14:tracePt t="44806" x="5734050" y="4010025"/>
          <p14:tracePt t="44823" x="5702300" y="4037013"/>
          <p14:tracePt t="44840" x="5675313" y="4056063"/>
          <p14:tracePt t="44856" x="5668963" y="4068763"/>
          <p14:tracePt t="44932" x="5668963" y="4062413"/>
          <p14:tracePt t="44948" x="5668963" y="4056063"/>
          <p14:tracePt t="44956" x="5668963" y="4043363"/>
          <p14:tracePt t="44964" x="5668963" y="4022725"/>
          <p14:tracePt t="44973" x="5668963" y="4003675"/>
          <p14:tracePt t="44990" x="5668963" y="3984625"/>
          <p14:tracePt t="45006" x="5656263" y="3970338"/>
          <p14:tracePt t="45052" x="5649913" y="3970338"/>
          <p14:tracePt t="45076" x="5637213" y="3970338"/>
          <p14:tracePt t="45084" x="5616575" y="3970338"/>
          <p14:tracePt t="45095" x="5603875" y="3984625"/>
          <p14:tracePt t="45100" x="5584825" y="4003675"/>
          <p14:tracePt t="45106" x="5519738" y="4062413"/>
          <p14:tracePt t="45123" x="5446713" y="4127500"/>
          <p14:tracePt t="45140" x="5381625" y="4173538"/>
          <p14:tracePt t="45156" x="5375275" y="4186238"/>
          <p14:tracePt t="45212" x="5375275" y="4179888"/>
          <p14:tracePt t="45220" x="5402263" y="4160838"/>
          <p14:tracePt t="45240" x="5421313" y="4133850"/>
          <p14:tracePt t="45240" x="5480050" y="4089400"/>
          <p14:tracePt t="45256" x="5532438" y="4037013"/>
          <p14:tracePt t="45273" x="5578475" y="3990975"/>
          <p14:tracePt t="45290" x="5616575" y="3951288"/>
          <p14:tracePt t="45306" x="5637213" y="3944938"/>
          <p14:tracePt t="45323" x="5637213" y="3938588"/>
          <p14:tracePt t="45340" x="5643563" y="3938588"/>
          <p14:tracePt t="45356" x="5649913" y="3951288"/>
          <p14:tracePt t="45373" x="5689600" y="4003675"/>
          <p14:tracePt t="45389" x="5754688" y="4075113"/>
          <p14:tracePt t="45406" x="5838825" y="4140200"/>
          <p14:tracePt t="45423" x="5910263" y="4167188"/>
          <p14:tracePt t="45440" x="5930900" y="4173538"/>
          <p14:tracePt t="45484" x="5930900" y="4160838"/>
          <p14:tracePt t="45492" x="5930900" y="4148138"/>
          <p14:tracePt t="45506" x="5930900" y="4127500"/>
          <p14:tracePt t="45507" x="5878513" y="4068763"/>
          <p14:tracePt t="45523" x="5807075" y="3997325"/>
          <p14:tracePt t="45539" x="5727700" y="3944938"/>
          <p14:tracePt t="45556" x="5649913" y="3919538"/>
          <p14:tracePt t="45573" x="5616575" y="3919538"/>
          <p14:tracePt t="45589" x="5610225" y="3919538"/>
          <p14:tracePt t="45606" x="5610225" y="3925888"/>
          <p14:tracePt t="45623" x="5610225" y="3944938"/>
          <p14:tracePt t="45639" x="5610225" y="3984625"/>
          <p14:tracePt t="45656" x="5610225" y="4030663"/>
          <p14:tracePt t="45673" x="5610225" y="4095750"/>
          <p14:tracePt t="45689" x="5616575" y="4154488"/>
          <p14:tracePt t="45706" x="5616575" y="4206875"/>
          <p14:tracePt t="45723" x="5616575" y="4232275"/>
          <p14:tracePt t="45739" x="5616575" y="4244975"/>
          <p14:tracePt t="45756" x="5616575" y="4251325"/>
          <p14:tracePt t="47583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of all odd numbers between a and b inclusive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590817"/>
              </p:ext>
            </p:extLst>
          </p:nvPr>
        </p:nvGraphicFramePr>
        <p:xfrm>
          <a:off x="1377696" y="1259840"/>
          <a:ext cx="6096000" cy="256032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32000"/>
                <a:gridCol w="2032000"/>
                <a:gridCol w="2032000"/>
              </a:tblGrid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4672" y="3986784"/>
            <a:ext cx="695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Finally put it all together with the right logic.</a:t>
            </a:r>
          </a:p>
          <a:p>
            <a:r>
              <a:rPr lang="en-US" dirty="0" smtClean="0"/>
              <a:t>I need a loop that steps from a to b (remember that the instructions were to include b)</a:t>
            </a:r>
          </a:p>
          <a:p>
            <a:endParaRPr lang="en-US" dirty="0"/>
          </a:p>
          <a:p>
            <a:r>
              <a:rPr lang="en-US" dirty="0" smtClean="0"/>
              <a:t>while (a &lt; = b){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}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3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1" x="5616575" y="4251325"/>
          <p14:tracePt t="1545" x="5610225" y="4259263"/>
          <p14:tracePt t="1553" x="5603875" y="4259263"/>
          <p14:tracePt t="1561" x="5584825" y="4265613"/>
          <p14:tracePt t="1569" x="5551488" y="4271963"/>
          <p14:tracePt t="1585" x="5486400" y="4297363"/>
          <p14:tracePt t="1601" x="5408613" y="4337050"/>
          <p14:tracePt t="1617" x="5322888" y="4389438"/>
          <p14:tracePt t="1633" x="5218113" y="4460875"/>
          <p14:tracePt t="1657" x="5173663" y="4494213"/>
          <p14:tracePt t="1666" x="5113338" y="4532313"/>
          <p14:tracePt t="1689" x="5062538" y="4565650"/>
          <p14:tracePt t="1699" x="5029200" y="4597400"/>
          <p14:tracePt t="1732" x="4983163" y="4611688"/>
          <p14:tracePt t="1737" x="4970463" y="4618038"/>
          <p14:tracePt t="1749" x="4924425" y="4630738"/>
          <p14:tracePt t="1766" x="4846638" y="4649788"/>
          <p14:tracePt t="1785" x="4722813" y="4656138"/>
          <p14:tracePt t="1800" x="4565650" y="4656138"/>
          <p14:tracePt t="1816" x="4376738" y="4656138"/>
          <p14:tracePt t="1832" x="4108450" y="4643438"/>
          <p14:tracePt t="1849" x="3892550" y="4637088"/>
          <p14:tracePt t="1866" x="3703638" y="4637088"/>
          <p14:tracePt t="1882" x="3540125" y="4637088"/>
          <p14:tracePt t="1899" x="3416300" y="4637088"/>
          <p14:tracePt t="1915" x="3344863" y="4637088"/>
          <p14:tracePt t="1932" x="3324225" y="4637088"/>
          <p14:tracePt t="1949" x="3317875" y="4637088"/>
          <p14:tracePt t="2001" x="3336925" y="4637088"/>
          <p14:tracePt t="2017" x="3363913" y="4624388"/>
          <p14:tracePt t="2025" x="3409950" y="4618038"/>
          <p14:tracePt t="2033" x="3475038" y="4605338"/>
          <p14:tracePt t="2034" x="3605213" y="4597400"/>
          <p14:tracePt t="2049" x="3775075" y="4572000"/>
          <p14:tracePt t="2066" x="4003675" y="4538663"/>
          <p14:tracePt t="2082" x="4225925" y="4525963"/>
          <p14:tracePt t="2099" x="4343400" y="4519613"/>
          <p14:tracePt t="2115" x="4427538" y="4506913"/>
          <p14:tracePt t="2132" x="4441825" y="4500563"/>
          <p14:tracePt t="2177" x="4435475" y="4500563"/>
          <p14:tracePt t="2185" x="4427538" y="4500563"/>
          <p14:tracePt t="2199" x="4408488" y="4494213"/>
          <p14:tracePt t="2200" x="4349750" y="4494213"/>
          <p14:tracePt t="2215" x="4232275" y="4487863"/>
          <p14:tracePt t="2232" x="4030663" y="4487863"/>
          <p14:tracePt t="2249" x="3867150" y="4479925"/>
          <p14:tracePt t="2266" x="3716338" y="4479925"/>
          <p14:tracePt t="2282" x="3632200" y="4479925"/>
          <p14:tracePt t="2299" x="3579813" y="4513263"/>
          <p14:tracePt t="2315" x="3559175" y="4525963"/>
          <p14:tracePt t="2332" x="3559175" y="4538663"/>
          <p14:tracePt t="2349" x="3565525" y="4559300"/>
          <p14:tracePt t="2365" x="3605213" y="4597400"/>
          <p14:tracePt t="2382" x="3683000" y="4643438"/>
          <p14:tracePt t="2399" x="3756025" y="4683125"/>
          <p14:tracePt t="2415" x="3827463" y="4708525"/>
          <p14:tracePt t="2432" x="3925888" y="4741863"/>
          <p14:tracePt t="2449" x="3984625" y="4781550"/>
          <p14:tracePt t="2465" x="4003675" y="4806950"/>
          <p14:tracePt t="2482" x="4010025" y="4806950"/>
          <p14:tracePt t="3513" x="3997325" y="4806950"/>
          <p14:tracePt t="3521" x="3984625" y="4800600"/>
          <p14:tracePt t="3521" x="3963988" y="4800600"/>
          <p14:tracePt t="3532" x="3905250" y="4800600"/>
          <p14:tracePt t="3548" x="3860800" y="4800600"/>
          <p14:tracePt t="3565" x="3821113" y="4800600"/>
          <p14:tracePt t="3582" x="3781425" y="4800600"/>
          <p14:tracePt t="3598" x="3749675" y="4800600"/>
          <p14:tracePt t="3615" x="3716338" y="4800600"/>
          <p14:tracePt t="3631" x="3697288" y="4800600"/>
          <p14:tracePt t="3648" x="3644900" y="4806950"/>
          <p14:tracePt t="3665" x="3592513" y="4806950"/>
          <p14:tracePt t="3682" x="3506788" y="4806950"/>
          <p14:tracePt t="3698" x="3448050" y="4806950"/>
          <p14:tracePt t="3715" x="3389313" y="4813300"/>
          <p14:tracePt t="3731" x="3336925" y="4813300"/>
          <p14:tracePt t="3748" x="3284538" y="4813300"/>
          <p14:tracePt t="3765" x="3219450" y="4813300"/>
          <p14:tracePt t="3782" x="3175000" y="4800600"/>
          <p14:tracePt t="3799" x="3095625" y="4787900"/>
          <p14:tracePt t="3815" x="3017838" y="4767263"/>
          <p14:tracePt t="3831" x="2925763" y="4748213"/>
          <p14:tracePt t="3849" x="2782888" y="4708525"/>
          <p14:tracePt t="3866" x="2671763" y="4695825"/>
          <p14:tracePt t="3882" x="2533650" y="4670425"/>
          <p14:tracePt t="3899" x="2409825" y="4643438"/>
          <p14:tracePt t="3916" x="2279650" y="4630738"/>
          <p14:tracePt t="3932" x="2155825" y="4624388"/>
          <p14:tracePt t="3949" x="2044700" y="4624388"/>
          <p14:tracePt t="3966" x="1952625" y="4624388"/>
          <p14:tracePt t="3982" x="1874838" y="4624388"/>
          <p14:tracePt t="3999" x="1816100" y="4624388"/>
          <p14:tracePt t="4016" x="1763713" y="4624388"/>
          <p14:tracePt t="4032" x="1717675" y="4624388"/>
          <p14:tracePt t="4049" x="1684338" y="4637088"/>
          <p14:tracePt t="4066" x="1665288" y="4649788"/>
          <p14:tracePt t="4082" x="1665288" y="4664075"/>
          <p14:tracePt t="4099" x="1658938" y="4676775"/>
          <p14:tracePt t="4116" x="1658938" y="4702175"/>
          <p14:tracePt t="4132" x="1658938" y="4735513"/>
          <p14:tracePt t="4149" x="1677988" y="4775200"/>
          <p14:tracePt t="4166" x="1711325" y="4806950"/>
          <p14:tracePt t="4182" x="1736725" y="4813300"/>
          <p14:tracePt t="4199" x="1763713" y="4813300"/>
          <p14:tracePt t="4216" x="1789113" y="4794250"/>
          <p14:tracePt t="4232" x="1822450" y="4775200"/>
          <p14:tracePt t="4249" x="1881188" y="4767263"/>
          <p14:tracePt t="4266" x="1973263" y="4754563"/>
          <p14:tracePt t="4283" x="2005013" y="4748213"/>
          <p14:tracePt t="4538" x="2005013" y="4754563"/>
          <p14:tracePt t="4546" x="1998663" y="4754563"/>
          <p14:tracePt t="4554" x="1998663" y="4760913"/>
          <p14:tracePt t="4570" x="1992313" y="4754563"/>
          <p14:tracePt t="4573" x="1985963" y="4748213"/>
          <p14:tracePt t="4582" x="1979613" y="4748213"/>
          <p14:tracePt t="4599" x="1973263" y="4748213"/>
          <p14:tracePt t="4616" x="1973263" y="4741863"/>
          <p14:tracePt t="4632" x="1965325" y="4741863"/>
          <p14:tracePt t="4649" x="1958975" y="4735513"/>
          <p14:tracePt t="4665" x="1946275" y="4735513"/>
          <p14:tracePt t="4737" x="1952625" y="4735513"/>
          <p14:tracePt t="4746" x="1958975" y="4735513"/>
          <p14:tracePt t="4754" x="1973263" y="4735513"/>
          <p14:tracePt t="4768" x="1992313" y="4735513"/>
          <p14:tracePt t="4770" x="2051050" y="4735513"/>
          <p14:tracePt t="4782" x="2128838" y="4735513"/>
          <p14:tracePt t="4799" x="2214563" y="4735513"/>
          <p14:tracePt t="4815" x="2305050" y="4735513"/>
          <p14:tracePt t="4832" x="2403475" y="4735513"/>
          <p14:tracePt t="4849" x="2520950" y="4735513"/>
          <p14:tracePt t="4865" x="2690813" y="4735513"/>
          <p14:tracePt t="4882" x="2820988" y="4735513"/>
          <p14:tracePt t="4899" x="2946400" y="4735513"/>
          <p14:tracePt t="4915" x="3055938" y="4716463"/>
          <p14:tracePt t="4933" x="3095625" y="4716463"/>
          <p14:tracePt t="4950" x="3116263" y="4716463"/>
          <p14:tracePt t="5027" x="3108325" y="4716463"/>
          <p14:tracePt t="5035" x="3101975" y="4716463"/>
          <p14:tracePt t="5036" x="3095625" y="4716463"/>
          <p14:tracePt t="5050" x="3089275" y="4708525"/>
          <p14:tracePt t="5066" x="3076575" y="4708525"/>
          <p14:tracePt t="5115" x="3070225" y="4708525"/>
          <p14:tracePt t="5187" x="3076575" y="4708525"/>
          <p14:tracePt t="5195" x="3101975" y="4708525"/>
          <p14:tracePt t="5203" x="3122613" y="4702175"/>
          <p14:tracePt t="5217" x="3175000" y="4702175"/>
          <p14:tracePt t="5233" x="3246438" y="4702175"/>
          <p14:tracePt t="5250" x="3344863" y="4695825"/>
          <p14:tracePt t="5266" x="3481388" y="4695825"/>
          <p14:tracePt t="5283" x="3579813" y="4695825"/>
          <p14:tracePt t="5300" x="3644900" y="4695825"/>
          <p14:tracePt t="5316" x="3690938" y="4695825"/>
          <p14:tracePt t="5333" x="3697288" y="4695825"/>
          <p14:tracePt t="5691" x="3703638" y="4695825"/>
          <p14:tracePt t="5707" x="3709988" y="4695825"/>
          <p14:tracePt t="5723" x="3716338" y="4695825"/>
          <p14:tracePt t="5729" x="3722688" y="4695825"/>
          <p14:tracePt t="5737" x="3741738" y="4695825"/>
          <p14:tracePt t="5749" x="3756025" y="4695825"/>
          <p14:tracePt t="5766" x="3787775" y="4695825"/>
          <p14:tracePt t="5783" x="3833813" y="4695825"/>
          <p14:tracePt t="5799" x="3879850" y="4695825"/>
          <p14:tracePt t="5816" x="3938588" y="4695825"/>
          <p14:tracePt t="5833" x="3978275" y="4695825"/>
          <p14:tracePt t="5849" x="4003675" y="4695825"/>
          <p14:tracePt t="5866" x="4056063" y="4695825"/>
          <p14:tracePt t="5883" x="4095750" y="4695825"/>
          <p14:tracePt t="5899" x="4133850" y="4695825"/>
          <p14:tracePt t="5916" x="4173538" y="4695825"/>
          <p14:tracePt t="5933" x="4198938" y="4689475"/>
          <p14:tracePt t="5949" x="4238625" y="4670425"/>
          <p14:tracePt t="5966" x="4297363" y="4611688"/>
          <p14:tracePt t="5983" x="4343400" y="4519613"/>
          <p14:tracePt t="5999" x="4408488" y="4389438"/>
          <p14:tracePt t="6016" x="4500563" y="4238625"/>
          <p14:tracePt t="6033" x="4584700" y="4068763"/>
          <p14:tracePt t="6049" x="4702175" y="3852863"/>
          <p14:tracePt t="6066" x="4840288" y="3565525"/>
          <p14:tracePt t="6083" x="4945063" y="3376613"/>
          <p14:tracePt t="6099" x="5041900" y="3213100"/>
          <p14:tracePt t="6116" x="5121275" y="3089275"/>
          <p14:tracePt t="6133" x="5186363" y="2984500"/>
          <p14:tracePt t="6149" x="5238750" y="2879725"/>
          <p14:tracePt t="6166" x="5303838" y="2762250"/>
          <p14:tracePt t="6183" x="5387975" y="2613025"/>
          <p14:tracePt t="6199" x="5467350" y="2449513"/>
          <p14:tracePt t="6216" x="5570538" y="2292350"/>
          <p14:tracePt t="6233" x="5675313" y="2122488"/>
          <p14:tracePt t="6249" x="5773738" y="1973263"/>
          <p14:tracePt t="6266" x="5878513" y="1828800"/>
          <p14:tracePt t="6266" x="5924550" y="1763713"/>
          <p14:tracePt t="6283" x="6015038" y="1633538"/>
          <p14:tracePt t="6299" x="6094413" y="1516063"/>
          <p14:tracePt t="6316" x="6159500" y="1411288"/>
          <p14:tracePt t="6333" x="6224588" y="1338263"/>
          <p14:tracePt t="6349" x="6276975" y="1266825"/>
          <p14:tracePt t="6366" x="6329363" y="1214438"/>
          <p14:tracePt t="6382" x="6367463" y="1155700"/>
          <p14:tracePt t="6399" x="6400800" y="1123950"/>
          <p14:tracePt t="6416" x="6426200" y="1090613"/>
          <p14:tracePt t="6432" x="6472238" y="1050925"/>
          <p14:tracePt t="6449" x="6537325" y="1012825"/>
          <p14:tracePt t="6466" x="6623050" y="973138"/>
          <p14:tracePt t="6482" x="6792913" y="895350"/>
          <p14:tracePt t="6499" x="6897688" y="855663"/>
          <p14:tracePt t="6516" x="7008813" y="809625"/>
          <p14:tracePt t="6532" x="7112000" y="784225"/>
          <p14:tracePt t="6549" x="7204075" y="757238"/>
          <p14:tracePt t="6566" x="7302500" y="731838"/>
          <p14:tracePt t="6582" x="7340600" y="711200"/>
          <p14:tracePt t="6599" x="7380288" y="704850"/>
          <p14:tracePt t="6616" x="7413625" y="698500"/>
          <p14:tracePt t="6632" x="7439025" y="692150"/>
          <p14:tracePt t="6649" x="7445375" y="692150"/>
          <p14:tracePt t="6666" x="7451725" y="692150"/>
          <p14:tracePt t="6723" x="7445375" y="698500"/>
          <p14:tracePt t="6731" x="7439025" y="704850"/>
          <p14:tracePt t="6739" x="7439025" y="731838"/>
          <p14:tracePt t="6747" x="7439025" y="830263"/>
          <p14:tracePt t="6755" x="7439025" y="895350"/>
          <p14:tracePt t="6766" x="7439025" y="1058863"/>
          <p14:tracePt t="6782" x="7445375" y="1260475"/>
          <p14:tracePt t="6799" x="7459663" y="1470025"/>
          <p14:tracePt t="6816" x="7504113" y="1736725"/>
          <p14:tracePt t="6832" x="7537450" y="1992313"/>
          <p14:tracePt t="6849" x="7556500" y="2233613"/>
          <p14:tracePt t="6866" x="7562850" y="2455863"/>
          <p14:tracePt t="6882" x="7562850" y="2709863"/>
          <p14:tracePt t="6899" x="7550150" y="2873375"/>
          <p14:tracePt t="6916" x="7543800" y="3043238"/>
          <p14:tracePt t="6932" x="7518400" y="3194050"/>
          <p14:tracePt t="6949" x="7459663" y="3324225"/>
          <p14:tracePt t="6966" x="7399338" y="3468688"/>
          <p14:tracePt t="6983" x="7321550" y="3617913"/>
          <p14:tracePt t="6999" x="7216775" y="3775075"/>
          <p14:tracePt t="7016" x="7092950" y="3911600"/>
          <p14:tracePt t="7032" x="6969125" y="4037013"/>
          <p14:tracePt t="7049" x="6832600" y="4148138"/>
          <p14:tracePt t="7065" x="6688138" y="4278313"/>
          <p14:tracePt t="7082" x="6375400" y="4454525"/>
          <p14:tracePt t="7099" x="6197600" y="4565650"/>
          <p14:tracePt t="7116" x="6035675" y="4670425"/>
          <p14:tracePt t="7132" x="5910263" y="4741863"/>
          <p14:tracePt t="7149" x="5786438" y="4813300"/>
          <p14:tracePt t="7165" x="5675313" y="4899025"/>
          <p14:tracePt t="7182" x="5597525" y="4951413"/>
          <p14:tracePt t="7199" x="5499100" y="5003800"/>
          <p14:tracePt t="7216" x="5414963" y="5068888"/>
          <p14:tracePt t="7232" x="5297488" y="5106988"/>
          <p14:tracePt t="7249" x="5218113" y="5146675"/>
          <p14:tracePt t="7265" x="5165725" y="5192713"/>
          <p14:tracePt t="7282" x="5133975" y="5218113"/>
          <p14:tracePt t="7331" x="5133975" y="5224463"/>
          <p14:tracePt t="7331" x="5146675" y="5224463"/>
          <p14:tracePt t="7346" x="5192713" y="5224463"/>
          <p14:tracePt t="7365" x="5232400" y="5218113"/>
          <p14:tracePt t="7366" x="5297488" y="5205413"/>
          <p14:tracePt t="7382" x="5341938" y="5199063"/>
          <p14:tracePt t="7399" x="5375275" y="5199063"/>
          <p14:tracePt t="7459" x="5362575" y="5199063"/>
          <p14:tracePt t="7466" x="5349875" y="5192713"/>
          <p14:tracePt t="7474" x="5329238" y="5192713"/>
          <p14:tracePt t="7482" x="5159375" y="5186363"/>
          <p14:tracePt t="7499" x="4924425" y="5146675"/>
          <p14:tracePt t="7515" x="4525963" y="5133975"/>
          <p14:tracePt t="7532" x="4114800" y="5113338"/>
          <p14:tracePt t="7549" x="3670300" y="5113338"/>
          <p14:tracePt t="7565" x="3240088" y="5133975"/>
          <p14:tracePt t="7582" x="2827338" y="5133975"/>
          <p14:tracePt t="7599" x="2449513" y="5140325"/>
          <p14:tracePt t="7615" x="2162175" y="5127625"/>
          <p14:tracePt t="7632" x="1998663" y="5127625"/>
          <p14:tracePt t="7649" x="1874838" y="5127625"/>
          <p14:tracePt t="7665" x="1822450" y="5121275"/>
          <p14:tracePt t="7665" x="1803400" y="5106988"/>
          <p14:tracePt t="7682" x="1789113" y="5094288"/>
          <p14:tracePt t="7699" x="1770063" y="5075238"/>
          <p14:tracePt t="7715" x="1770063" y="5068888"/>
          <p14:tracePt t="7732" x="1782763" y="5054600"/>
          <p14:tracePt t="7749" x="1789113" y="5029200"/>
          <p14:tracePt t="7765" x="1828800" y="5010150"/>
          <p14:tracePt t="7782" x="1881188" y="4995863"/>
          <p14:tracePt t="7799" x="1965325" y="4957763"/>
          <p14:tracePt t="7815" x="2076450" y="4930775"/>
          <p14:tracePt t="7832" x="2168525" y="4924425"/>
          <p14:tracePt t="7849" x="2292350" y="4918075"/>
          <p14:tracePt t="7865" x="2409825" y="4918075"/>
          <p14:tracePt t="7882" x="2547938" y="4918075"/>
          <p14:tracePt t="7898" x="2638425" y="4918075"/>
          <p14:tracePt t="7915" x="2743200" y="4918075"/>
          <p14:tracePt t="7932" x="2847975" y="4918075"/>
          <p14:tracePt t="7949" x="2997200" y="4918075"/>
          <p14:tracePt t="7965" x="3175000" y="4918075"/>
          <p14:tracePt t="7982" x="3363913" y="4918075"/>
          <p14:tracePt t="7998" x="3552825" y="4918075"/>
          <p14:tracePt t="8015" x="3729038" y="4918075"/>
          <p14:tracePt t="8032" x="3892550" y="4918075"/>
          <p14:tracePt t="8049" x="4037013" y="4918075"/>
          <p14:tracePt t="8065" x="4154488" y="4918075"/>
          <p14:tracePt t="8082" x="4318000" y="4918075"/>
          <p14:tracePt t="8098" x="4435475" y="4911725"/>
          <p14:tracePt t="8115" x="4525963" y="4911725"/>
          <p14:tracePt t="8132" x="4611688" y="4911725"/>
          <p14:tracePt t="8148" x="4676775" y="4911725"/>
          <p14:tracePt t="8165" x="4735513" y="4911725"/>
          <p14:tracePt t="8182" x="4775200" y="4911725"/>
          <p14:tracePt t="8199" x="4800600" y="4911725"/>
          <p14:tracePt t="8215" x="4806950" y="4911725"/>
          <p14:tracePt t="8298" x="4800600" y="4911725"/>
          <p14:tracePt t="8303" x="4794250" y="4911725"/>
          <p14:tracePt t="8315" x="4781550" y="4911725"/>
          <p14:tracePt t="8316" x="4722813" y="4911725"/>
          <p14:tracePt t="8332" x="4618038" y="4911725"/>
          <p14:tracePt t="8349" x="4467225" y="4911725"/>
          <p14:tracePt t="8365" x="4278313" y="4911725"/>
          <p14:tracePt t="8382" x="3951288" y="4911725"/>
          <p14:tracePt t="8398" x="3632200" y="4911725"/>
          <p14:tracePt t="8415" x="3271838" y="4924425"/>
          <p14:tracePt t="8432" x="2932113" y="4924425"/>
          <p14:tracePt t="8448" x="2592388" y="4924425"/>
          <p14:tracePt t="8465" x="2378075" y="4924425"/>
          <p14:tracePt t="8482" x="2201863" y="4937125"/>
          <p14:tracePt t="8498" x="1946275" y="4951413"/>
          <p14:tracePt t="8515" x="1816100" y="4957763"/>
          <p14:tracePt t="8532" x="1684338" y="4957763"/>
          <p14:tracePt t="8548" x="1554163" y="4957763"/>
          <p14:tracePt t="8565" x="1443038" y="4957763"/>
          <p14:tracePt t="8582" x="1331913" y="4957763"/>
          <p14:tracePt t="8598" x="1254125" y="4957763"/>
          <p14:tracePt t="8615" x="1189038" y="4957763"/>
          <p14:tracePt t="8632" x="1155700" y="4957763"/>
          <p14:tracePt t="8648" x="1136650" y="4964113"/>
          <p14:tracePt t="8665" x="1130300" y="4964113"/>
          <p14:tracePt t="8810" x="1136650" y="4964113"/>
          <p14:tracePt t="8818" x="1149350" y="4964113"/>
          <p14:tracePt t="8826" x="1155700" y="4964113"/>
          <p14:tracePt t="8832" x="1208088" y="4951413"/>
          <p14:tracePt t="8848" x="1273175" y="4951413"/>
          <p14:tracePt t="8865" x="1358900" y="4951413"/>
          <p14:tracePt t="8881" x="1430338" y="4945063"/>
          <p14:tracePt t="8898" x="1535113" y="4945063"/>
          <p14:tracePt t="8915" x="1587500" y="4945063"/>
          <p14:tracePt t="8932" x="1625600" y="4945063"/>
          <p14:tracePt t="8948" x="1677988" y="4945063"/>
          <p14:tracePt t="8965" x="1717675" y="4945063"/>
          <p14:tracePt t="8981" x="1757363" y="4945063"/>
          <p14:tracePt t="8998" x="1803400" y="4945063"/>
          <p14:tracePt t="9015" x="1847850" y="4945063"/>
          <p14:tracePt t="9031" x="1881188" y="4945063"/>
          <p14:tracePt t="9048" x="1900238" y="4945063"/>
          <p14:tracePt t="9065" x="1906588" y="4945063"/>
          <p14:tracePt t="9081" x="1912938" y="4945063"/>
          <p14:tracePt t="9098" x="1920875" y="4945063"/>
          <p14:tracePt t="9115" x="1927225" y="4945063"/>
          <p14:tracePt t="9131" x="1933575" y="4945063"/>
          <p14:tracePt t="9148" x="1939925" y="4945063"/>
          <p14:tracePt t="9553" x="1939925" y="4951413"/>
          <p14:tracePt t="9561" x="1939925" y="4964113"/>
          <p14:tracePt t="9569" x="1933575" y="4983163"/>
          <p14:tracePt t="9577" x="1933575" y="4995863"/>
          <p14:tracePt t="9597" x="1906588" y="5035550"/>
          <p14:tracePt t="9613" x="1874838" y="5100638"/>
          <p14:tracePt t="9614" x="1841500" y="5165725"/>
          <p14:tracePt t="9630" x="1809750" y="5232400"/>
          <p14:tracePt t="9647" x="1803400" y="5276850"/>
          <p14:tracePt t="9664" x="1795463" y="5329238"/>
          <p14:tracePt t="9681" x="1795463" y="5402263"/>
          <p14:tracePt t="9697" x="1847850" y="5499100"/>
          <p14:tracePt t="9714" x="1906588" y="5564188"/>
          <p14:tracePt t="9730" x="1985963" y="5616575"/>
          <p14:tracePt t="9747" x="2076450" y="5637213"/>
          <p14:tracePt t="9764" x="2149475" y="5637213"/>
          <p14:tracePt t="9780" x="2174875" y="5622925"/>
          <p14:tracePt t="9797" x="2181225" y="5578475"/>
          <p14:tracePt t="9813" x="2187575" y="5526088"/>
          <p14:tracePt t="9830" x="2208213" y="5505450"/>
          <p14:tracePt t="10009" x="2193925" y="5511800"/>
          <p14:tracePt t="10017" x="2187575" y="5519738"/>
          <p14:tracePt t="10030" x="2181225" y="5519738"/>
          <p14:tracePt t="10031" x="2168525" y="5526088"/>
          <p14:tracePt t="10047" x="2155825" y="5532438"/>
          <p14:tracePt t="10063" x="2149475" y="5532438"/>
          <p14:tracePt t="10080" x="2135188" y="5532438"/>
          <p14:tracePt t="10097" x="2097088" y="5526088"/>
          <p14:tracePt t="10113" x="2082800" y="5526088"/>
          <p14:tracePt t="10130" x="2038350" y="5526088"/>
          <p14:tracePt t="10147" x="1958975" y="5526088"/>
          <p14:tracePt t="10163" x="1854200" y="5526088"/>
          <p14:tracePt t="10180" x="1751013" y="5526088"/>
          <p14:tracePt t="10197" x="1633538" y="5519738"/>
          <p14:tracePt t="10213" x="1547813" y="5519738"/>
          <p14:tracePt t="10230" x="1463675" y="5519738"/>
          <p14:tracePt t="10247" x="1404938" y="5511800"/>
          <p14:tracePt t="10263" x="1365250" y="5511800"/>
          <p14:tracePt t="10280" x="1346200" y="5505450"/>
          <p14:tracePt t="10297" x="1325563" y="5499100"/>
          <p14:tracePt t="10297" x="1312863" y="5499100"/>
          <p14:tracePt t="10313" x="1293813" y="5499100"/>
          <p14:tracePt t="10330" x="1279525" y="5492750"/>
          <p14:tracePt t="10346" x="1273175" y="5492750"/>
          <p14:tracePt t="10363" x="1260475" y="5486400"/>
          <p14:tracePt t="10380" x="1254125" y="5486400"/>
          <p14:tracePt t="10397" x="1235075" y="5480050"/>
          <p14:tracePt t="10413" x="1227138" y="5480050"/>
          <p14:tracePt t="10430" x="1220788" y="5480050"/>
          <p14:tracePt t="11961" x="1227138" y="5480050"/>
          <p14:tracePt t="11970" x="1241425" y="5467350"/>
          <p14:tracePt t="11980" x="1260475" y="5467350"/>
          <p14:tracePt t="11985" x="1287463" y="5453063"/>
          <p14:tracePt t="11996" x="1312863" y="5446713"/>
          <p14:tracePt t="12013" x="1338263" y="5440363"/>
          <p14:tracePt t="12029" x="1365250" y="5440363"/>
          <p14:tracePt t="12046" x="1377950" y="5440363"/>
          <p14:tracePt t="12063" x="1390650" y="5440363"/>
          <p14:tracePt t="12079" x="1397000" y="5440363"/>
          <p14:tracePt t="12096" x="1423988" y="5440363"/>
          <p14:tracePt t="12113" x="1449388" y="5440363"/>
          <p14:tracePt t="12129" x="1489075" y="5440363"/>
          <p14:tracePt t="12146" x="1522413" y="5440363"/>
          <p14:tracePt t="12162" x="1541463" y="5453063"/>
          <p14:tracePt t="12179" x="1574800" y="5461000"/>
          <p14:tracePt t="12196" x="1593850" y="5467350"/>
          <p14:tracePt t="12213" x="1625600" y="5467350"/>
          <p14:tracePt t="12229" x="1639888" y="5467350"/>
          <p14:tracePt t="12246" x="1633538" y="5480050"/>
          <p14:tracePt t="12457" x="1639888" y="5473700"/>
          <p14:tracePt t="12465" x="1658938" y="5467350"/>
          <p14:tracePt t="12481" x="1677988" y="5461000"/>
          <p14:tracePt t="12489" x="1677988" y="5453063"/>
          <p14:tracePt t="12497" x="1698625" y="5446713"/>
          <p14:tracePt t="12498" x="1704975" y="5440363"/>
          <p14:tracePt t="12512" x="1751013" y="5434013"/>
          <p14:tracePt t="12529" x="1822450" y="5434013"/>
          <p14:tracePt t="12546" x="1868488" y="5434013"/>
          <p14:tracePt t="12562" x="1906588" y="5440363"/>
          <p14:tracePt t="12579" x="1933575" y="5453063"/>
          <p14:tracePt t="12596" x="1958975" y="5467350"/>
          <p14:tracePt t="12612" x="1965325" y="5473700"/>
          <p14:tracePt t="12873" x="1973263" y="5473700"/>
          <p14:tracePt t="12881" x="1973263" y="5467350"/>
          <p14:tracePt t="12889" x="1979613" y="5461000"/>
          <p14:tracePt t="12896" x="2005013" y="5453063"/>
          <p14:tracePt t="12912" x="2024063" y="5434013"/>
          <p14:tracePt t="12929" x="2057400" y="5421313"/>
          <p14:tracePt t="12945" x="2076450" y="5414963"/>
          <p14:tracePt t="12962" x="2109788" y="5414963"/>
          <p14:tracePt t="12979" x="2141538" y="5414963"/>
          <p14:tracePt t="12996" x="2201863" y="5414963"/>
          <p14:tracePt t="13012" x="2273300" y="5427663"/>
          <p14:tracePt t="13029" x="2351088" y="5446713"/>
          <p14:tracePt t="13045" x="2397125" y="5473700"/>
          <p14:tracePt t="13062" x="2436813" y="5499100"/>
          <p14:tracePt t="13079" x="2449513" y="5505450"/>
          <p14:tracePt t="13096" x="2455863" y="5511800"/>
          <p14:tracePt t="13377" x="2462213" y="5511800"/>
          <p14:tracePt t="13386" x="2468563" y="5505450"/>
          <p14:tracePt t="13386" x="2468563" y="5499100"/>
          <p14:tracePt t="13396" x="2481263" y="5486400"/>
          <p14:tracePt t="13412" x="2489200" y="5486400"/>
          <p14:tracePt t="13429" x="2501900" y="5480050"/>
          <p14:tracePt t="13445" x="2508250" y="5473700"/>
          <p14:tracePt t="13462" x="2540000" y="5467350"/>
          <p14:tracePt t="13479" x="2560638" y="5467350"/>
          <p14:tracePt t="13495" x="2579688" y="5467350"/>
          <p14:tracePt t="13512" x="2613025" y="5467350"/>
          <p14:tracePt t="13529" x="2632075" y="5467350"/>
          <p14:tracePt t="13545" x="2644775" y="5467350"/>
          <p14:tracePt t="13562" x="2665413" y="5480050"/>
          <p14:tracePt t="13579" x="2671763" y="5480050"/>
          <p14:tracePt t="13828" x="0" y="0"/>
        </p14:tracePtLst>
        <p14:tracePtLst>
          <p14:tracePt t="14590" x="2638425" y="5387975"/>
          <p14:tracePt t="14737" x="2632075" y="5387975"/>
          <p14:tracePt t="14738" x="2625725" y="5394325"/>
          <p14:tracePt t="14746" x="2598738" y="5408613"/>
          <p14:tracePt t="14762" x="2579688" y="5427663"/>
          <p14:tracePt t="14778" x="2554288" y="5446713"/>
          <p14:tracePt t="14795" x="2527300" y="5467350"/>
          <p14:tracePt t="14811" x="2501900" y="5480050"/>
          <p14:tracePt t="14828" x="2474913" y="5511800"/>
          <p14:tracePt t="14845" x="2430463" y="5545138"/>
          <p14:tracePt t="14861" x="2390775" y="5578475"/>
          <p14:tracePt t="14878" x="2344738" y="5622925"/>
          <p14:tracePt t="14895" x="2286000" y="5662613"/>
          <p14:tracePt t="14911" x="2208213" y="5708650"/>
          <p14:tracePt t="14928" x="2135188" y="5748338"/>
          <p14:tracePt t="14928" x="2097088" y="5767388"/>
          <p14:tracePt t="14945" x="2011363" y="5807075"/>
          <p14:tracePt t="14961" x="1906588" y="5838825"/>
          <p14:tracePt t="14978" x="1847850" y="5865813"/>
          <p14:tracePt t="14995" x="1776413" y="5878513"/>
          <p14:tracePt t="15011" x="1730375" y="5878513"/>
          <p14:tracePt t="15028" x="1677988" y="5891213"/>
          <p14:tracePt t="15045" x="1633538" y="5910263"/>
          <p14:tracePt t="15061" x="1600200" y="5918200"/>
          <p14:tracePt t="15078" x="1581150" y="5930900"/>
          <p14:tracePt t="15095" x="1581150" y="5937250"/>
          <p14:tracePt t="15193" x="1587500" y="5930900"/>
          <p14:tracePt t="15201" x="1600200" y="5924550"/>
          <p14:tracePt t="15212" x="1619250" y="5918200"/>
          <p14:tracePt t="15212" x="1704975" y="5872163"/>
          <p14:tracePt t="15228" x="1847850" y="5845175"/>
          <p14:tracePt t="15245" x="2005013" y="5819775"/>
          <p14:tracePt t="15261" x="2187575" y="5780088"/>
          <p14:tracePt t="15278" x="2378075" y="5740400"/>
          <p14:tracePt t="15295" x="2527300" y="5695950"/>
          <p14:tracePt t="15311" x="2606675" y="5656263"/>
          <p14:tracePt t="15328" x="2659063" y="5610225"/>
          <p14:tracePt t="15345" x="2690813" y="5564188"/>
          <p14:tracePt t="15361" x="2697163" y="5551488"/>
          <p14:tracePt t="15378" x="2697163" y="5545138"/>
          <p14:tracePt t="15441" x="2697163" y="5538788"/>
          <p14:tracePt t="15465" x="2690813" y="5545138"/>
          <p14:tracePt t="15478" x="2678113" y="5551488"/>
          <p14:tracePt t="15478" x="2638425" y="5584825"/>
          <p14:tracePt t="15494" x="2560638" y="5637213"/>
          <p14:tracePt t="15511" x="2443163" y="5702300"/>
          <p14:tracePt t="15528" x="2311400" y="5773738"/>
          <p14:tracePt t="15545" x="2116138" y="5865813"/>
          <p14:tracePt t="15561" x="1992313" y="5903913"/>
          <p14:tracePt t="15578" x="1900238" y="5937250"/>
          <p14:tracePt t="15594" x="1854200" y="5956300"/>
          <p14:tracePt t="15611" x="1841500" y="5956300"/>
          <p14:tracePt t="15628" x="1835150" y="5956300"/>
          <p14:tracePt t="15729" x="1841500" y="5949950"/>
          <p14:tracePt t="15737" x="1862138" y="5937250"/>
          <p14:tracePt t="15745" x="1874838" y="5924550"/>
          <p14:tracePt t="15753" x="1973263" y="5878513"/>
          <p14:tracePt t="15761" x="2090738" y="5845175"/>
          <p14:tracePt t="15778" x="2239963" y="5813425"/>
          <p14:tracePt t="15795" x="2409825" y="5761038"/>
          <p14:tracePt t="15811" x="2547938" y="5715000"/>
          <p14:tracePt t="15828" x="2625725" y="5668963"/>
          <p14:tracePt t="15844" x="2671763" y="5637213"/>
          <p14:tracePt t="15861" x="2684463" y="5616575"/>
          <p14:tracePt t="15878" x="2690813" y="5616575"/>
          <p14:tracePt t="16009" x="2690813" y="5610225"/>
          <p14:tracePt t="16024" x="2684463" y="5610225"/>
          <p14:tracePt t="17226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of all odd numbers between a and b inclusive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60816"/>
              </p:ext>
            </p:extLst>
          </p:nvPr>
        </p:nvGraphicFramePr>
        <p:xfrm>
          <a:off x="1377696" y="1259840"/>
          <a:ext cx="6096000" cy="256032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32000"/>
                <a:gridCol w="2032000"/>
                <a:gridCol w="2032000"/>
              </a:tblGrid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4672" y="3986784"/>
            <a:ext cx="695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need to update sum, but only if my current  a is odd. I know how to update sum from previous slide so just add the condition.</a:t>
            </a:r>
          </a:p>
          <a:p>
            <a:endParaRPr lang="en-US" dirty="0"/>
          </a:p>
          <a:p>
            <a:r>
              <a:rPr lang="en-US" dirty="0" smtClean="0"/>
              <a:t>while (a &lt; = b){</a:t>
            </a:r>
          </a:p>
          <a:p>
            <a:r>
              <a:rPr lang="en-US" dirty="0" smtClean="0"/>
              <a:t>	if (a%2 == 1){</a:t>
            </a:r>
          </a:p>
          <a:p>
            <a:r>
              <a:rPr lang="en-US" dirty="0"/>
              <a:t>	</a:t>
            </a:r>
            <a:r>
              <a:rPr lang="en-US" dirty="0" smtClean="0"/>
              <a:t>	sum = sum + a;</a:t>
            </a:r>
            <a:endParaRPr lang="en-US" dirty="0"/>
          </a:p>
          <a:p>
            <a:r>
              <a:rPr lang="en-US" dirty="0" smtClean="0"/>
              <a:t>	}</a:t>
            </a:r>
          </a:p>
          <a:p>
            <a:r>
              <a:rPr lang="en-US" dirty="0"/>
              <a:t>}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96" x="2867025" y="5897563"/>
          <p14:tracePt t="1557" x="2879725" y="5897563"/>
          <p14:tracePt t="1565" x="2887663" y="5891213"/>
          <p14:tracePt t="1573" x="2900363" y="5884863"/>
          <p14:tracePt t="1581" x="2946400" y="5859463"/>
          <p14:tracePt t="1597" x="3005138" y="5832475"/>
          <p14:tracePt t="1613" x="3101975" y="5799138"/>
          <p14:tracePt t="1625" x="3200400" y="5761038"/>
          <p14:tracePt t="1645" x="3305175" y="5727700"/>
          <p14:tracePt t="1661" x="3403600" y="5675313"/>
          <p14:tracePt t="1677" x="3513138" y="5622925"/>
          <p14:tracePt t="1693" x="3586163" y="5551488"/>
          <p14:tracePt t="1709" x="3683000" y="5434013"/>
          <p14:tracePt t="1733" x="3729038" y="5335588"/>
          <p14:tracePt t="1742" x="3749675" y="5251450"/>
          <p14:tracePt t="1765" x="3762375" y="5159375"/>
          <p14:tracePt t="1781" x="3762375" y="5081588"/>
          <p14:tracePt t="1797" x="3762375" y="4995863"/>
          <p14:tracePt t="1813" x="3749675" y="4924425"/>
          <p14:tracePt t="1825" x="3722688" y="4859338"/>
          <p14:tracePt t="1845" x="3676650" y="4787900"/>
          <p14:tracePt t="1861" x="3605213" y="4722813"/>
          <p14:tracePt t="1877" x="3546475" y="4670425"/>
          <p14:tracePt t="1892" x="3494088" y="4637088"/>
          <p14:tracePt t="1908" x="3429000" y="4624388"/>
          <p14:tracePt t="1925" x="3382963" y="4624388"/>
          <p14:tracePt t="1942" x="3317875" y="4624388"/>
          <p14:tracePt t="1958" x="3246438" y="4624388"/>
          <p14:tracePt t="1975" x="3194050" y="4624388"/>
          <p14:tracePt t="1992" x="3128963" y="4643438"/>
          <p14:tracePt t="2008" x="3070225" y="4670425"/>
          <p14:tracePt t="2025" x="3036888" y="4676775"/>
          <p14:tracePt t="2042" x="2959100" y="4689475"/>
          <p14:tracePt t="2058" x="2894013" y="4716463"/>
          <p14:tracePt t="2075" x="2814638" y="4754563"/>
          <p14:tracePt t="2092" x="2749550" y="4781550"/>
          <p14:tracePt t="2108" x="2638425" y="4846638"/>
          <p14:tracePt t="2125" x="2547938" y="4892675"/>
          <p14:tracePt t="2142" x="2462213" y="4945063"/>
          <p14:tracePt t="2158" x="2370138" y="4995863"/>
          <p14:tracePt t="2175" x="2286000" y="5068888"/>
          <p14:tracePt t="2192" x="2201863" y="5133975"/>
          <p14:tracePt t="2208" x="2109788" y="5186363"/>
          <p14:tracePt t="2225" x="2057400" y="5224463"/>
          <p14:tracePt t="2242" x="2011363" y="5257800"/>
          <p14:tracePt t="2258" x="1985963" y="5270500"/>
          <p14:tracePt t="2275" x="1958975" y="5283200"/>
          <p14:tracePt t="2292" x="1952625" y="5297488"/>
          <p14:tracePt t="2373" x="1958975" y="5297488"/>
          <p14:tracePt t="2381" x="1965325" y="5297488"/>
          <p14:tracePt t="2392" x="1985963" y="5297488"/>
          <p14:tracePt t="2392" x="2024063" y="5297488"/>
          <p14:tracePt t="2408" x="2097088" y="5297488"/>
          <p14:tracePt t="2425" x="2149475" y="5291138"/>
          <p14:tracePt t="2441" x="2208213" y="5283200"/>
          <p14:tracePt t="2459" x="2252663" y="5283200"/>
          <p14:tracePt t="2476" x="2279650" y="5283200"/>
          <p14:tracePt t="2493" x="2292350" y="5283200"/>
          <p14:tracePt t="2509" x="2298700" y="5283200"/>
          <p14:tracePt t="2558" x="2305050" y="5283200"/>
          <p14:tracePt t="2574" x="2311400" y="5283200"/>
          <p14:tracePt t="2582" x="2319338" y="5276850"/>
          <p14:tracePt t="2592" x="2325688" y="5276850"/>
          <p14:tracePt t="2593" x="2332038" y="5276850"/>
          <p14:tracePt t="2609" x="2338388" y="5270500"/>
          <p14:tracePt t="2646" x="2344738" y="5264150"/>
          <p14:tracePt t="2646" x="2351088" y="5264150"/>
          <p14:tracePt t="2659" x="2357438" y="5257800"/>
          <p14:tracePt t="2676" x="2357438" y="5251450"/>
          <p14:tracePt t="3134" x="2363788" y="5251450"/>
          <p14:tracePt t="3142" x="2390775" y="5251450"/>
          <p14:tracePt t="3146" x="2474913" y="5251450"/>
          <p14:tracePt t="3159" x="2598738" y="5270500"/>
          <p14:tracePt t="3176" x="2717800" y="5276850"/>
          <p14:tracePt t="3192" x="2867025" y="5276850"/>
          <p14:tracePt t="3209" x="3036888" y="5276850"/>
          <p14:tracePt t="3226" x="3206750" y="5276850"/>
          <p14:tracePt t="3242" x="3370263" y="5257800"/>
          <p14:tracePt t="3259" x="3521075" y="5251450"/>
          <p14:tracePt t="3276" x="3624263" y="5232400"/>
          <p14:tracePt t="3292" x="3749675" y="5211763"/>
          <p14:tracePt t="3309" x="3892550" y="5199063"/>
          <p14:tracePt t="3326" x="3925888" y="5192713"/>
          <p14:tracePt t="3342" x="3925888" y="5205413"/>
          <p14:tracePt t="3582" x="3938588" y="5205413"/>
          <p14:tracePt t="3590" x="3932238" y="5205413"/>
          <p14:tracePt t="3598" x="3925888" y="5180013"/>
          <p14:tracePt t="3606" x="3925888" y="5173663"/>
          <p14:tracePt t="3609" x="3925888" y="5146675"/>
          <p14:tracePt t="3625" x="3944938" y="5113338"/>
          <p14:tracePt t="3642" x="3984625" y="5054600"/>
          <p14:tracePt t="3659" x="4049713" y="4983163"/>
          <p14:tracePt t="3676" x="4133850" y="4905375"/>
          <p14:tracePt t="3692" x="4219575" y="4806950"/>
          <p14:tracePt t="3709" x="4303713" y="4729163"/>
          <p14:tracePt t="3725" x="4500563" y="4597400"/>
          <p14:tracePt t="3742" x="4643438" y="4513263"/>
          <p14:tracePt t="3759" x="4775200" y="4448175"/>
          <p14:tracePt t="3775" x="4905375" y="4389438"/>
          <p14:tracePt t="3792" x="5003800" y="4324350"/>
          <p14:tracePt t="3810" x="5068888" y="4303713"/>
          <p14:tracePt t="3825" x="5140325" y="4278313"/>
          <p14:tracePt t="3842" x="5199063" y="4251325"/>
          <p14:tracePt t="3859" x="5276850" y="4225925"/>
          <p14:tracePt t="3875" x="5362575" y="4192588"/>
          <p14:tracePt t="3892" x="5473700" y="4167188"/>
          <p14:tracePt t="3909" x="5610225" y="4108450"/>
          <p14:tracePt t="3925" x="5773738" y="4037013"/>
          <p14:tracePt t="3942" x="5884863" y="3984625"/>
          <p14:tracePt t="3959" x="5949950" y="3963988"/>
          <p14:tracePt t="3975" x="6008688" y="3938588"/>
          <p14:tracePt t="3992" x="6054725" y="3925888"/>
          <p14:tracePt t="4009" x="6080125" y="3898900"/>
          <p14:tracePt t="4025" x="6107113" y="3879850"/>
          <p14:tracePt t="4042" x="6146800" y="3860800"/>
          <p14:tracePt t="4059" x="6165850" y="3840163"/>
          <p14:tracePt t="4075" x="6205538" y="3802063"/>
          <p14:tracePt t="4092" x="6237288" y="3756025"/>
          <p14:tracePt t="4109" x="6264275" y="3709988"/>
          <p14:tracePt t="4125" x="6270625" y="3663950"/>
          <p14:tracePt t="4142" x="6276975" y="3644900"/>
          <p14:tracePt t="4159" x="6283325" y="3632200"/>
          <p14:tracePt t="4175" x="6283325" y="3624263"/>
          <p14:tracePt t="4294" x="6276975" y="3632200"/>
          <p14:tracePt t="4310" x="6270625" y="3638550"/>
          <p14:tracePt t="4326" x="6264275" y="3644900"/>
          <p14:tracePt t="4334" x="6264275" y="3651250"/>
          <p14:tracePt t="4342" x="6264275" y="3663950"/>
          <p14:tracePt t="4342" x="6264275" y="3670300"/>
          <p14:tracePt t="4358" x="6256338" y="3697288"/>
          <p14:tracePt t="4375" x="6256338" y="3709988"/>
          <p14:tracePt t="4486" x="6256338" y="3703638"/>
          <p14:tracePt t="4983" x="6249988" y="3709988"/>
          <p14:tracePt t="4991" x="6243638" y="3729038"/>
          <p14:tracePt t="4999" x="6237288" y="3749675"/>
          <p14:tracePt t="4999" x="6237288" y="3762375"/>
          <p14:tracePt t="5009" x="6230938" y="3814763"/>
          <p14:tracePt t="5028" x="6224588" y="3879850"/>
          <p14:tracePt t="5042" x="6224588" y="3932238"/>
          <p14:tracePt t="5059" x="6218238" y="3984625"/>
          <p14:tracePt t="5076" x="6211888" y="4056063"/>
          <p14:tracePt t="5093" x="6205538" y="4127500"/>
          <p14:tracePt t="5109" x="6205538" y="4206875"/>
          <p14:tracePt t="5126" x="6191250" y="4303713"/>
          <p14:tracePt t="5143" x="6178550" y="4356100"/>
          <p14:tracePt t="5159" x="6159500" y="4402138"/>
          <p14:tracePt t="5176" x="6132513" y="4441825"/>
          <p14:tracePt t="5193" x="6088063" y="4473575"/>
          <p14:tracePt t="5209" x="6008688" y="4500563"/>
          <p14:tracePt t="5226" x="5910263" y="4513263"/>
          <p14:tracePt t="5242" x="5780088" y="4519613"/>
          <p14:tracePt t="5259" x="5591175" y="4519613"/>
          <p14:tracePt t="5276" x="5310188" y="4519613"/>
          <p14:tracePt t="5292" x="4930775" y="4506913"/>
          <p14:tracePt t="5309" x="4643438" y="4506913"/>
          <p14:tracePt t="5326" x="4500563" y="4513263"/>
          <p14:tracePt t="5342" x="4368800" y="4519613"/>
          <p14:tracePt t="5407" x="4376738" y="4513263"/>
          <p14:tracePt t="5414" x="4383088" y="4506913"/>
          <p14:tracePt t="5423" x="4395788" y="4506913"/>
          <p14:tracePt t="5426" x="4473575" y="4487863"/>
          <p14:tracePt t="5442" x="4552950" y="4460875"/>
          <p14:tracePt t="5459" x="4656138" y="4427538"/>
          <p14:tracePt t="5476" x="4775200" y="4389438"/>
          <p14:tracePt t="5492" x="4859338" y="4376738"/>
          <p14:tracePt t="5509" x="4937125" y="4362450"/>
          <p14:tracePt t="5526" x="4970463" y="4362450"/>
          <p14:tracePt t="5599" x="4964113" y="4362450"/>
          <p14:tracePt t="5606" x="4951413" y="4362450"/>
          <p14:tracePt t="5614" x="4924425" y="4362450"/>
          <p14:tracePt t="5626" x="4899025" y="4362450"/>
          <p14:tracePt t="5626" x="4806950" y="4356100"/>
          <p14:tracePt t="5642" x="4735513" y="4349750"/>
          <p14:tracePt t="5659" x="4676775" y="4349750"/>
          <p14:tracePt t="5676" x="4649788" y="4349750"/>
          <p14:tracePt t="5759" x="4664075" y="4349750"/>
          <p14:tracePt t="5766" x="4722813" y="4349750"/>
          <p14:tracePt t="5783" x="4819650" y="4349750"/>
          <p14:tracePt t="5792" x="4899025" y="4349750"/>
          <p14:tracePt t="5810" x="4951413" y="4349750"/>
          <p14:tracePt t="5826" x="4970463" y="4349750"/>
          <p14:tracePt t="5842" x="4976813" y="4349750"/>
          <p14:tracePt t="7630" x="4970463" y="4356100"/>
          <p14:tracePt t="7635" x="4957763" y="4362450"/>
          <p14:tracePt t="7644" x="4937125" y="4383088"/>
          <p14:tracePt t="7659" x="4884738" y="4421188"/>
          <p14:tracePt t="7675" x="4859338" y="4448175"/>
          <p14:tracePt t="7692" x="4813300" y="4494213"/>
          <p14:tracePt t="7708" x="4767263" y="4532313"/>
          <p14:tracePt t="7725" x="4729163" y="4578350"/>
          <p14:tracePt t="7741" x="4664075" y="4624388"/>
          <p14:tracePt t="7758" x="4578350" y="4695825"/>
          <p14:tracePt t="7775" x="4500563" y="4748213"/>
          <p14:tracePt t="7791" x="4395788" y="4794250"/>
          <p14:tracePt t="7808" x="4303713" y="4826000"/>
          <p14:tracePt t="7825" x="4198938" y="4878388"/>
          <p14:tracePt t="7842" x="4030663" y="4945063"/>
          <p14:tracePt t="7858" x="3898900" y="5022850"/>
          <p14:tracePt t="7875" x="3729038" y="5075238"/>
          <p14:tracePt t="7891" x="3598863" y="5106988"/>
          <p14:tracePt t="7908" x="3481388" y="5146675"/>
          <p14:tracePt t="7925" x="3416300" y="5165725"/>
          <p14:tracePt t="7941" x="3351213" y="5186363"/>
          <p14:tracePt t="7958" x="3284538" y="5173663"/>
          <p14:tracePt t="7975" x="3278188" y="5146675"/>
          <p14:tracePt t="7991" x="3298825" y="5113338"/>
          <p14:tracePt t="8246" x="3305175" y="5121275"/>
          <p14:tracePt t="8254" x="3311525" y="5121275"/>
          <p14:tracePt t="8263" x="3317875" y="5127625"/>
          <p14:tracePt t="8263" x="3305175" y="5113338"/>
          <p14:tracePt t="8275" x="3292475" y="5094288"/>
          <p14:tracePt t="8291" x="3284538" y="5094288"/>
          <p14:tracePt t="8334" x="3278188" y="5087938"/>
          <p14:tracePt t="8350" x="3265488" y="5087938"/>
          <p14:tracePt t="8358" x="3265488" y="5094288"/>
          <p14:tracePt t="8362" x="3225800" y="5121275"/>
          <p14:tracePt t="8375" x="3135313" y="5173663"/>
          <p14:tracePt t="8391" x="3005138" y="5245100"/>
          <p14:tracePt t="8408" x="2873375" y="5276850"/>
          <p14:tracePt t="8424" x="2724150" y="5335588"/>
          <p14:tracePt t="8441" x="2598738" y="5394325"/>
          <p14:tracePt t="8458" x="2468563" y="5467350"/>
          <p14:tracePt t="8474" x="2332038" y="5538788"/>
          <p14:tracePt t="8491" x="2201863" y="5564188"/>
          <p14:tracePt t="8508" x="2082800" y="5610225"/>
          <p14:tracePt t="8524" x="1998663" y="5637213"/>
          <p14:tracePt t="8541" x="1958975" y="5649913"/>
          <p14:tracePt t="8558" x="1927225" y="5637213"/>
          <p14:tracePt t="8575" x="1893888" y="5610225"/>
          <p14:tracePt t="8591" x="1828800" y="5551488"/>
          <p14:tracePt t="8608" x="1789113" y="5492750"/>
          <p14:tracePt t="8624" x="1736725" y="5408613"/>
          <p14:tracePt t="8641" x="1698625" y="5356225"/>
          <p14:tracePt t="8658" x="1658938" y="5297488"/>
          <p14:tracePt t="8674" x="1619250" y="5245100"/>
          <p14:tracePt t="8691" x="1581150" y="5211763"/>
          <p14:tracePt t="8708" x="1554163" y="5180013"/>
          <p14:tracePt t="8725" x="1541463" y="5153025"/>
          <p14:tracePt t="8741" x="1528763" y="5127625"/>
          <p14:tracePt t="8758" x="1508125" y="5094288"/>
          <p14:tracePt t="8774" x="1489075" y="5075238"/>
          <p14:tracePt t="8791" x="1470025" y="5048250"/>
          <p14:tracePt t="8808" x="1455738" y="5035550"/>
          <p14:tracePt t="8824" x="1436688" y="5029200"/>
          <p14:tracePt t="8841" x="1417638" y="5029200"/>
          <p14:tracePt t="8858" x="1397000" y="5022850"/>
          <p14:tracePt t="8874" x="1377950" y="5022850"/>
          <p14:tracePt t="8891" x="1346200" y="5022850"/>
          <p14:tracePt t="8908" x="1312863" y="5041900"/>
          <p14:tracePt t="8924" x="1266825" y="5081588"/>
          <p14:tracePt t="8941" x="1227138" y="5113338"/>
          <p14:tracePt t="8958" x="1168400" y="5173663"/>
          <p14:tracePt t="8974" x="1123950" y="5199063"/>
          <p14:tracePt t="8991" x="1096963" y="5238750"/>
          <p14:tracePt t="9008" x="1084263" y="5276850"/>
          <p14:tracePt t="9024" x="1077913" y="5316538"/>
          <p14:tracePt t="9041" x="1071563" y="5356225"/>
          <p14:tracePt t="9058" x="1065213" y="5402263"/>
          <p14:tracePt t="9074" x="1065213" y="5446713"/>
          <p14:tracePt t="9091" x="1058863" y="5480050"/>
          <p14:tracePt t="9108" x="1058863" y="5519738"/>
          <p14:tracePt t="9124" x="1058863" y="5557838"/>
          <p14:tracePt t="9141" x="1065213" y="5603875"/>
          <p14:tracePt t="9158" x="1077913" y="5656263"/>
          <p14:tracePt t="9174" x="1084263" y="5695950"/>
          <p14:tracePt t="9191" x="1103313" y="5727700"/>
          <p14:tracePt t="9207" x="1123950" y="5754688"/>
          <p14:tracePt t="9224" x="1149350" y="5786438"/>
          <p14:tracePt t="9241" x="1168400" y="5813425"/>
          <p14:tracePt t="9258" x="1195388" y="5838825"/>
          <p14:tracePt t="9274" x="1235075" y="5872163"/>
          <p14:tracePt t="9291" x="1266825" y="5897563"/>
          <p14:tracePt t="9308" x="1300163" y="5918200"/>
          <p14:tracePt t="9325" x="1331913" y="5930900"/>
          <p14:tracePt t="9341" x="1384300" y="5956300"/>
          <p14:tracePt t="9358" x="1436688" y="5976938"/>
          <p14:tracePt t="9374" x="1554163" y="6021388"/>
          <p14:tracePt t="9391" x="1646238" y="6042025"/>
          <p14:tracePt t="9407" x="1724025" y="6042025"/>
          <p14:tracePt t="9424" x="1809750" y="6054725"/>
          <p14:tracePt t="9441" x="1906588" y="6067425"/>
          <p14:tracePt t="9457" x="2011363" y="6067425"/>
          <p14:tracePt t="9474" x="2135188" y="6067425"/>
          <p14:tracePt t="9491" x="2246313" y="6067425"/>
          <p14:tracePt t="9507" x="2344738" y="6067425"/>
          <p14:tracePt t="9524" x="2443163" y="6067425"/>
          <p14:tracePt t="9541" x="2527300" y="6067425"/>
          <p14:tracePt t="9557" x="2592388" y="6054725"/>
          <p14:tracePt t="9574" x="2644775" y="6027738"/>
          <p14:tracePt t="9591" x="2659063" y="6008688"/>
          <p14:tracePt t="9607" x="2651125" y="6002338"/>
          <p14:tracePt t="9624" x="2651125" y="5995988"/>
          <p14:tracePt t="9641" x="2644775" y="5989638"/>
          <p14:tracePt t="9657" x="2625725" y="5976938"/>
          <p14:tracePt t="9674" x="2606675" y="5943600"/>
          <p14:tracePt t="9691" x="2566988" y="5910263"/>
          <p14:tracePt t="9707" x="2508250" y="5859463"/>
          <p14:tracePt t="9724" x="2462213" y="5819775"/>
          <p14:tracePt t="9741" x="2422525" y="5786438"/>
          <p14:tracePt t="9757" x="2370138" y="5754688"/>
          <p14:tracePt t="9774" x="2298700" y="5734050"/>
          <p14:tracePt t="9791" x="2266950" y="5727700"/>
          <p14:tracePt t="9807" x="2233613" y="5727700"/>
          <p14:tracePt t="9824" x="2193925" y="5727700"/>
          <p14:tracePt t="9841" x="2155825" y="5727700"/>
          <p14:tracePt t="9857" x="2122488" y="5721350"/>
          <p14:tracePt t="9874" x="2082800" y="5721350"/>
          <p14:tracePt t="9891" x="2057400" y="5715000"/>
          <p14:tracePt t="9907" x="2024063" y="5708650"/>
          <p14:tracePt t="9924" x="1998663" y="5708650"/>
          <p14:tracePt t="9941" x="1965325" y="5708650"/>
          <p14:tracePt t="9957" x="1952625" y="5708650"/>
          <p14:tracePt t="9974" x="1927225" y="5708650"/>
          <p14:tracePt t="9991" x="1912938" y="5708650"/>
          <p14:tracePt t="10007" x="1900238" y="5708650"/>
          <p14:tracePt t="10024" x="1887538" y="5708650"/>
          <p14:tracePt t="10040" x="1874838" y="5708650"/>
          <p14:tracePt t="10057" x="1862138" y="5708650"/>
          <p14:tracePt t="10074" x="1847850" y="5715000"/>
          <p14:tracePt t="10090" x="1841500" y="5715000"/>
          <p14:tracePt t="10214" x="1847850" y="5715000"/>
          <p14:tracePt t="10222" x="1854200" y="5715000"/>
          <p14:tracePt t="10230" x="1868488" y="5715000"/>
          <p14:tracePt t="10242" x="1906588" y="5715000"/>
          <p14:tracePt t="10257" x="1939925" y="5715000"/>
          <p14:tracePt t="10274" x="1979613" y="5715000"/>
          <p14:tracePt t="10290" x="2017713" y="5715000"/>
          <p14:tracePt t="10307" x="2051050" y="5721350"/>
          <p14:tracePt t="10324" x="2082800" y="5721350"/>
          <p14:tracePt t="10340" x="2109788" y="5721350"/>
          <p14:tracePt t="10357" x="2141538" y="5721350"/>
          <p14:tracePt t="10374" x="2201863" y="5721350"/>
          <p14:tracePt t="10390" x="2239963" y="5721350"/>
          <p14:tracePt t="10407" x="2279650" y="5721350"/>
          <p14:tracePt t="10424" x="2325688" y="5721350"/>
          <p14:tracePt t="10440" x="2357438" y="5721350"/>
          <p14:tracePt t="10457" x="2403475" y="5721350"/>
          <p14:tracePt t="10474" x="2443163" y="5721350"/>
          <p14:tracePt t="10490" x="2474913" y="5721350"/>
          <p14:tracePt t="10507" x="2508250" y="5727700"/>
          <p14:tracePt t="10524" x="2540000" y="5727700"/>
          <p14:tracePt t="10540" x="2579688" y="5727700"/>
          <p14:tracePt t="10557" x="2632075" y="5727700"/>
          <p14:tracePt t="10574" x="2697163" y="5727700"/>
          <p14:tracePt t="10590" x="2749550" y="5727700"/>
          <p14:tracePt t="10607" x="2808288" y="5727700"/>
          <p14:tracePt t="10624" x="2860675" y="5727700"/>
          <p14:tracePt t="10640" x="2932113" y="5727700"/>
          <p14:tracePt t="10657" x="2984500" y="5727700"/>
          <p14:tracePt t="10674" x="3063875" y="5734050"/>
          <p14:tracePt t="10690" x="3128963" y="5734050"/>
          <p14:tracePt t="10707" x="3187700" y="5734050"/>
          <p14:tracePt t="10724" x="3259138" y="5734050"/>
          <p14:tracePt t="10740" x="3311525" y="5734050"/>
          <p14:tracePt t="10757" x="3357563" y="5734050"/>
          <p14:tracePt t="10774" x="3416300" y="5734050"/>
          <p14:tracePt t="10790" x="3448050" y="5727700"/>
          <p14:tracePt t="10807" x="3481388" y="5727700"/>
          <p14:tracePt t="10824" x="3513138" y="5715000"/>
          <p14:tracePt t="10840" x="3546475" y="5708650"/>
          <p14:tracePt t="10857" x="3565525" y="5689600"/>
          <p14:tracePt t="10873" x="3579813" y="5662613"/>
          <p14:tracePt t="10889" x="3586163" y="5643563"/>
          <p14:tracePt t="10906" x="3592513" y="5622925"/>
          <p14:tracePt t="10922" x="3592513" y="5603875"/>
          <p14:tracePt t="10939" x="3579813" y="5584825"/>
          <p14:tracePt t="10956" x="3559175" y="5557838"/>
          <p14:tracePt t="10973" x="3533775" y="5532438"/>
          <p14:tracePt t="10973" x="3506788" y="5511800"/>
          <p14:tracePt t="10989" x="3475038" y="5480050"/>
          <p14:tracePt t="11006" x="3422650" y="5467350"/>
          <p14:tracePt t="11022" x="3376613" y="5446713"/>
          <p14:tracePt t="11039" x="3324225" y="5446713"/>
          <p14:tracePt t="11056" x="3265488" y="5427663"/>
          <p14:tracePt t="11073" x="3206750" y="5414963"/>
          <p14:tracePt t="11089" x="3148013" y="5402263"/>
          <p14:tracePt t="11106" x="3095625" y="5402263"/>
          <p14:tracePt t="11122" x="3043238" y="5402263"/>
          <p14:tracePt t="11139" x="2997200" y="5402263"/>
          <p14:tracePt t="11156" x="2938463" y="5402263"/>
          <p14:tracePt t="11172" x="2867025" y="5402263"/>
          <p14:tracePt t="11189" x="2743200" y="5402263"/>
          <p14:tracePt t="11206" x="2659063" y="5402263"/>
          <p14:tracePt t="11222" x="2573338" y="5402263"/>
          <p14:tracePt t="11239" x="2508250" y="5402263"/>
          <p14:tracePt t="11256" x="2443163" y="5402263"/>
          <p14:tracePt t="11273" x="2370138" y="5402263"/>
          <p14:tracePt t="11289" x="2305050" y="5402263"/>
          <p14:tracePt t="11306" x="2239963" y="5402263"/>
          <p14:tracePt t="11322" x="2181225" y="5408613"/>
          <p14:tracePt t="11339" x="2128838" y="5408613"/>
          <p14:tracePt t="11356" x="2076450" y="5408613"/>
          <p14:tracePt t="11372" x="2032000" y="5408613"/>
          <p14:tracePt t="11389" x="1985963" y="5414963"/>
          <p14:tracePt t="11406" x="1946275" y="5414963"/>
          <p14:tracePt t="11422" x="1912938" y="5427663"/>
          <p14:tracePt t="11439" x="1881188" y="5434013"/>
          <p14:tracePt t="11456" x="1854200" y="5440363"/>
          <p14:tracePt t="11472" x="1828800" y="5453063"/>
          <p14:tracePt t="11489" x="1795463" y="5461000"/>
          <p14:tracePt t="11506" x="1770063" y="5480050"/>
          <p14:tracePt t="11522" x="1744663" y="5492750"/>
          <p14:tracePt t="11539" x="1724025" y="5519738"/>
          <p14:tracePt t="11556" x="1711325" y="5532438"/>
          <p14:tracePt t="11572" x="1698625" y="5557838"/>
          <p14:tracePt t="11589" x="1692275" y="5584825"/>
          <p14:tracePt t="11606" x="1684338" y="5610225"/>
          <p14:tracePt t="11622" x="1684338" y="5630863"/>
          <p14:tracePt t="11639" x="1684338" y="5643563"/>
          <p14:tracePt t="11656" x="1692275" y="5662613"/>
          <p14:tracePt t="11672" x="1711325" y="5681663"/>
          <p14:tracePt t="11689" x="1730375" y="5702300"/>
          <p14:tracePt t="11706" x="1763713" y="5715000"/>
          <p14:tracePt t="11722" x="1789113" y="5734050"/>
          <p14:tracePt t="11739" x="1828800" y="5748338"/>
          <p14:tracePt t="11755" x="1881188" y="5761038"/>
          <p14:tracePt t="11772" x="1958975" y="5767388"/>
          <p14:tracePt t="11772" x="1998663" y="5767388"/>
          <p14:tracePt t="11789" x="2057400" y="5773738"/>
          <p14:tracePt t="11806" x="2135188" y="5780088"/>
          <p14:tracePt t="11822" x="2220913" y="5780088"/>
          <p14:tracePt t="11839" x="2292350" y="5780088"/>
          <p14:tracePt t="11855" x="2357438" y="5780088"/>
          <p14:tracePt t="11872" x="2430463" y="5780088"/>
          <p14:tracePt t="11889" x="2501900" y="5780088"/>
          <p14:tracePt t="11906" x="2586038" y="5780088"/>
          <p14:tracePt t="11922" x="2684463" y="5780088"/>
          <p14:tracePt t="11939" x="2782888" y="5786438"/>
          <p14:tracePt t="11955" x="2887663" y="5786438"/>
          <p14:tracePt t="11972" x="2978150" y="5786438"/>
          <p14:tracePt t="11989" x="3101975" y="5786438"/>
          <p14:tracePt t="12006" x="3175000" y="5786438"/>
          <p14:tracePt t="12022" x="3265488" y="5786438"/>
          <p14:tracePt t="12039" x="3330575" y="5786438"/>
          <p14:tracePt t="12055" x="3403600" y="5786438"/>
          <p14:tracePt t="12072" x="3448050" y="5786438"/>
          <p14:tracePt t="12089" x="3487738" y="5767388"/>
          <p14:tracePt t="12105" x="3513138" y="5761038"/>
          <p14:tracePt t="12122" x="3540125" y="5748338"/>
          <p14:tracePt t="12139" x="3552825" y="5734050"/>
          <p14:tracePt t="12155" x="3586163" y="5715000"/>
          <p14:tracePt t="12172" x="3617913" y="5681663"/>
          <p14:tracePt t="12189" x="3638550" y="5656263"/>
          <p14:tracePt t="12205" x="3651250" y="5643563"/>
          <p14:tracePt t="12222" x="3651250" y="5622925"/>
          <p14:tracePt t="12239" x="3651250" y="5610225"/>
          <p14:tracePt t="12255" x="3657600" y="5584825"/>
          <p14:tracePt t="12272" x="3651250" y="5545138"/>
          <p14:tracePt t="12289" x="3617913" y="5526088"/>
          <p14:tracePt t="12305" x="3559175" y="5480050"/>
          <p14:tracePt t="12322" x="3506788" y="5453063"/>
          <p14:tracePt t="12339" x="3429000" y="5421313"/>
          <p14:tracePt t="12355" x="3336925" y="5381625"/>
          <p14:tracePt t="12372" x="3233738" y="5375275"/>
          <p14:tracePt t="12389" x="3089275" y="5356225"/>
          <p14:tracePt t="12405" x="2990850" y="5356225"/>
          <p14:tracePt t="12422" x="2894013" y="5356225"/>
          <p14:tracePt t="12439" x="2789238" y="5356225"/>
          <p14:tracePt t="12455" x="2690813" y="5356225"/>
          <p14:tracePt t="12472" x="2586038" y="5362575"/>
          <p14:tracePt t="12489" x="2481263" y="5368925"/>
          <p14:tracePt t="12505" x="2384425" y="5381625"/>
          <p14:tracePt t="12522" x="2279650" y="5402263"/>
          <p14:tracePt t="12538" x="2214563" y="5408613"/>
          <p14:tracePt t="12555" x="2128838" y="5434013"/>
          <p14:tracePt t="12572" x="2063750" y="5473700"/>
          <p14:tracePt t="12589" x="1979613" y="5505450"/>
          <p14:tracePt t="12605" x="1927225" y="5532438"/>
          <p14:tracePt t="12622" x="1881188" y="5545138"/>
          <p14:tracePt t="12638" x="1854200" y="5570538"/>
          <p14:tracePt t="12655" x="1828800" y="5584825"/>
          <p14:tracePt t="12672" x="1809750" y="5591175"/>
          <p14:tracePt t="12689" x="1803400" y="5597525"/>
          <p14:tracePt t="12705" x="1795463" y="5616575"/>
          <p14:tracePt t="12722" x="1789113" y="5622925"/>
          <p14:tracePt t="12738" x="1789113" y="5637213"/>
          <p14:tracePt t="12755" x="1789113" y="5649913"/>
          <p14:tracePt t="12772" x="1789113" y="5675313"/>
          <p14:tracePt t="12789" x="1803400" y="5702300"/>
          <p14:tracePt t="12805" x="1816100" y="5721350"/>
          <p14:tracePt t="12822" x="1816100" y="5740400"/>
          <p14:tracePt t="12838" x="1828800" y="5761038"/>
          <p14:tracePt t="12855" x="1828800" y="5767388"/>
          <p14:tracePt t="12872" x="1835150" y="5767388"/>
          <p14:tracePt t="12888" x="1835150" y="5773738"/>
          <p14:tracePt t="12905" x="1841500" y="5786438"/>
          <p14:tracePt t="12922" x="1854200" y="5799138"/>
          <p14:tracePt t="12938" x="1868488" y="5807075"/>
          <p14:tracePt t="12955" x="1887538" y="5819775"/>
          <p14:tracePt t="12972" x="1920875" y="5819775"/>
          <p14:tracePt t="12988" x="1958975" y="5826125"/>
          <p14:tracePt t="13005" x="2051050" y="5826125"/>
          <p14:tracePt t="13022" x="2141538" y="5826125"/>
          <p14:tracePt t="13038" x="2266950" y="5826125"/>
          <p14:tracePt t="13055" x="2384425" y="5826125"/>
          <p14:tracePt t="13072" x="2508250" y="5826125"/>
          <p14:tracePt t="13088" x="2632075" y="5826125"/>
          <p14:tracePt t="13105" x="2743200" y="5826125"/>
          <p14:tracePt t="13122" x="2820988" y="5826125"/>
          <p14:tracePt t="13138" x="2894013" y="5826125"/>
          <p14:tracePt t="13155" x="2932113" y="5826125"/>
          <p14:tracePt t="13172" x="2952750" y="5826125"/>
          <p14:tracePt t="13733" x="2959100" y="5826125"/>
          <p14:tracePt t="13741" x="2965450" y="5826125"/>
          <p14:tracePt t="13742" x="2971800" y="5826125"/>
          <p14:tracePt t="13755" x="3011488" y="5826125"/>
          <p14:tracePt t="13772" x="3043238" y="5826125"/>
          <p14:tracePt t="13788" x="3082925" y="5826125"/>
          <p14:tracePt t="13788" x="3101975" y="5826125"/>
          <p14:tracePt t="13805" x="3135313" y="5826125"/>
          <p14:tracePt t="13821" x="3167063" y="5826125"/>
          <p14:tracePt t="13838" x="3181350" y="5819775"/>
          <p14:tracePt t="13855" x="3194050" y="5813425"/>
          <p14:tracePt t="13871" x="3200400" y="5813425"/>
          <p14:tracePt t="14285" x="3213100" y="5807075"/>
          <p14:tracePt t="14301" x="3219450" y="5807075"/>
          <p14:tracePt t="14317" x="3225800" y="5807075"/>
          <p14:tracePt t="14341" x="3233738" y="5807075"/>
          <p14:tracePt t="14685" x="3246438" y="5807075"/>
          <p14:tracePt t="14693" x="3259138" y="5799138"/>
          <p14:tracePt t="14705" x="3278188" y="5799138"/>
          <p14:tracePt t="14705" x="3363913" y="5792788"/>
          <p14:tracePt t="14721" x="3468688" y="5773738"/>
          <p14:tracePt t="14738" x="3579813" y="5754688"/>
          <p14:tracePt t="14754" x="3697288" y="5715000"/>
          <p14:tracePt t="14771" x="3827463" y="5675313"/>
          <p14:tracePt t="14788" x="3944938" y="5622925"/>
          <p14:tracePt t="14804" x="4121150" y="5519738"/>
          <p14:tracePt t="14821" x="4244975" y="5453063"/>
          <p14:tracePt t="14838" x="4324350" y="5381625"/>
          <p14:tracePt t="14854" x="4402138" y="5322888"/>
          <p14:tracePt t="14871" x="4479925" y="5257800"/>
          <p14:tracePt t="14888" x="4559300" y="5192713"/>
          <p14:tracePt t="14904" x="4611688" y="5133975"/>
          <p14:tracePt t="14921" x="4676775" y="5068888"/>
          <p14:tracePt t="14938" x="4748213" y="5010150"/>
          <p14:tracePt t="14954" x="4813300" y="4945063"/>
          <p14:tracePt t="14971" x="4872038" y="4884738"/>
          <p14:tracePt t="14988" x="4957763" y="4813300"/>
          <p14:tracePt t="15004" x="5068888" y="4702175"/>
          <p14:tracePt t="15021" x="5146675" y="4624388"/>
          <p14:tracePt t="15038" x="5211763" y="4532313"/>
          <p14:tracePt t="15054" x="5291138" y="4473575"/>
          <p14:tracePt t="15071" x="5356225" y="4402138"/>
          <p14:tracePt t="15088" x="5421313" y="4310063"/>
          <p14:tracePt t="15104" x="5480050" y="4232275"/>
          <p14:tracePt t="15121" x="5505450" y="4179888"/>
          <p14:tracePt t="15137" x="5532438" y="4127500"/>
          <p14:tracePt t="15154" x="5557838" y="4089400"/>
          <p14:tracePt t="15171" x="5584825" y="4056063"/>
          <p14:tracePt t="15187" x="5597525" y="4030663"/>
          <p14:tracePt t="15204" x="5616575" y="4010025"/>
          <p14:tracePt t="15221" x="5630863" y="4003675"/>
          <p14:tracePt t="15238" x="5637213" y="3997325"/>
          <p14:tracePt t="15285" x="5643563" y="3990975"/>
          <p14:tracePt t="15301" x="5649913" y="3990975"/>
          <p14:tracePt t="15309" x="5668963" y="3978275"/>
          <p14:tracePt t="15325" x="5675313" y="3978275"/>
          <p14:tracePt t="15326" x="5681663" y="3963988"/>
          <p14:tracePt t="15338" x="5681663" y="3957638"/>
          <p14:tracePt t="15653" x="5675313" y="3957638"/>
          <p14:tracePt t="15661" x="5668963" y="3957638"/>
          <p14:tracePt t="15677" x="5649913" y="3963988"/>
          <p14:tracePt t="15693" x="5637213" y="3970338"/>
          <p14:tracePt t="15701" x="5630863" y="3970338"/>
          <p14:tracePt t="15709" x="5591175" y="3984625"/>
          <p14:tracePt t="15721" x="5564188" y="3984625"/>
          <p14:tracePt t="15737" x="5526088" y="3997325"/>
          <p14:tracePt t="15754" x="5486400" y="4003675"/>
          <p14:tracePt t="15771" x="5461000" y="4010025"/>
          <p14:tracePt t="15788" x="5434013" y="4022725"/>
          <p14:tracePt t="15804" x="5427663" y="4030663"/>
          <p14:tracePt t="15877" x="5427663" y="4022725"/>
          <p14:tracePt t="15886" x="5427663" y="4016375"/>
          <p14:tracePt t="15893" x="5427663" y="4010025"/>
          <p14:tracePt t="15901" x="5427663" y="4003675"/>
          <p14:tracePt t="15909" x="5453063" y="3970338"/>
          <p14:tracePt t="15921" x="5473700" y="3951288"/>
          <p14:tracePt t="15937" x="5499100" y="3911600"/>
          <p14:tracePt t="15954" x="5511800" y="3892550"/>
          <p14:tracePt t="15971" x="5526088" y="3879850"/>
          <p14:tracePt t="15987" x="5526088" y="3873500"/>
          <p14:tracePt t="16004" x="5538788" y="3873500"/>
          <p14:tracePt t="16021" x="5545138" y="3867150"/>
          <p14:tracePt t="16037" x="5551488" y="3867150"/>
          <p14:tracePt t="16054" x="5578475" y="3860800"/>
          <p14:tracePt t="16070" x="5597525" y="3860800"/>
          <p14:tracePt t="16087" x="5622925" y="3860800"/>
          <p14:tracePt t="16104" x="5630863" y="3860800"/>
          <p14:tracePt t="16120" x="5643563" y="3860800"/>
          <p14:tracePt t="16137" x="5662613" y="3867150"/>
          <p14:tracePt t="16154" x="5681663" y="3867150"/>
          <p14:tracePt t="16170" x="5695950" y="3879850"/>
          <p14:tracePt t="16187" x="5721350" y="3886200"/>
          <p14:tracePt t="16204" x="5740400" y="3911600"/>
          <p14:tracePt t="16221" x="5773738" y="3957638"/>
          <p14:tracePt t="16237" x="5792788" y="3978275"/>
          <p14:tracePt t="16254" x="5819775" y="4010025"/>
          <p14:tracePt t="16270" x="5832475" y="4037013"/>
          <p14:tracePt t="16287" x="5832475" y="4043363"/>
          <p14:tracePt t="16341" x="5838825" y="4043363"/>
          <p14:tracePt t="16421" x="5838825" y="4037013"/>
          <p14:tracePt t="16429" x="5832475" y="4030663"/>
          <p14:tracePt t="16437" x="5819775" y="4016375"/>
          <p14:tracePt t="16445" x="5792788" y="3997325"/>
          <p14:tracePt t="16454" x="5748338" y="3978275"/>
          <p14:tracePt t="16470" x="5715000" y="3957638"/>
          <p14:tracePt t="16487" x="5681663" y="3944938"/>
          <p14:tracePt t="16504" x="5662613" y="3938588"/>
          <p14:tracePt t="16520" x="5637213" y="3938588"/>
          <p14:tracePt t="16537" x="5630863" y="3938588"/>
          <p14:tracePt t="16554" x="5622925" y="3938588"/>
          <p14:tracePt t="16570" x="5610225" y="3938588"/>
          <p14:tracePt t="16587" x="5603875" y="3944938"/>
          <p14:tracePt t="16604" x="5591175" y="3944938"/>
          <p14:tracePt t="16620" x="5584825" y="3951288"/>
          <p14:tracePt t="16669" x="5578475" y="3963988"/>
          <p14:tracePt t="16685" x="5578475" y="3970338"/>
          <p14:tracePt t="16693" x="5578475" y="3978275"/>
          <p14:tracePt t="16701" x="5564188" y="3990975"/>
          <p14:tracePt t="16709" x="5564188" y="4016375"/>
          <p14:tracePt t="16720" x="5557838" y="4043363"/>
          <p14:tracePt t="16737" x="5545138" y="4081463"/>
          <p14:tracePt t="16754" x="5545138" y="4114800"/>
          <p14:tracePt t="16770" x="5545138" y="4140200"/>
          <p14:tracePt t="16787" x="5545138" y="4154488"/>
          <p14:tracePt t="16804" x="5545138" y="4160838"/>
          <p14:tracePt t="17477" x="5538788" y="4160838"/>
          <p14:tracePt t="17541" x="5532438" y="4160838"/>
          <p14:tracePt t="17589" x="5526088" y="4160838"/>
          <p14:tracePt t="18117" x="5526088" y="4154488"/>
          <p14:tracePt t="18349" x="5526088" y="4148138"/>
          <p14:tracePt t="18359" x="5505450" y="4127500"/>
          <p14:tracePt t="18359" x="5486400" y="4108450"/>
          <p14:tracePt t="18371" x="5394325" y="4030663"/>
          <p14:tracePt t="18386" x="5245100" y="3919538"/>
          <p14:tracePt t="18403" x="5029200" y="3814763"/>
          <p14:tracePt t="18420" x="4794250" y="3729038"/>
          <p14:tracePt t="18436" x="4402138" y="3716338"/>
          <p14:tracePt t="18453" x="4095750" y="3716338"/>
          <p14:tracePt t="18470" x="3919538" y="3716338"/>
          <p14:tracePt t="18486" x="3762375" y="3716338"/>
          <p14:tracePt t="18503" x="3657600" y="3716338"/>
          <p14:tracePt t="18520" x="3559175" y="3716338"/>
          <p14:tracePt t="18537" x="3462338" y="3716338"/>
          <p14:tracePt t="18553" x="3376613" y="3716338"/>
          <p14:tracePt t="18570" x="3284538" y="3709988"/>
          <p14:tracePt t="18587" x="3213100" y="3709988"/>
          <p14:tracePt t="18603" x="3194050" y="3709988"/>
          <p14:tracePt t="18619" x="3194050" y="3703638"/>
          <p14:tracePt t="18636" x="3194050" y="3676650"/>
          <p14:tracePt t="18653" x="3206750" y="3632200"/>
          <p14:tracePt t="18670" x="3259138" y="3559175"/>
          <p14:tracePt t="18686" x="3351213" y="3475038"/>
          <p14:tracePt t="18703" x="3441700" y="3376613"/>
          <p14:tracePt t="18719" x="3552825" y="3284538"/>
          <p14:tracePt t="18736" x="3729038" y="3175000"/>
          <p14:tracePt t="18753" x="3925888" y="3089275"/>
          <p14:tracePt t="18769" x="4062413" y="3024188"/>
          <p14:tracePt t="18786" x="4179888" y="2952750"/>
          <p14:tracePt t="18803" x="4284663" y="2906713"/>
          <p14:tracePt t="18819" x="4330700" y="2879725"/>
          <p14:tracePt t="18836" x="4408488" y="2820988"/>
          <p14:tracePt t="18853" x="4454525" y="2795588"/>
          <p14:tracePt t="18869" x="4519613" y="2743200"/>
          <p14:tracePt t="18886" x="4584700" y="2697163"/>
          <p14:tracePt t="18903" x="4656138" y="2644775"/>
          <p14:tracePt t="18919" x="4735513" y="2598738"/>
          <p14:tracePt t="18936" x="4826000" y="2554288"/>
          <p14:tracePt t="18953" x="4878388" y="2533650"/>
          <p14:tracePt t="18969" x="4905375" y="2527300"/>
          <p14:tracePt t="18986" x="4918075" y="2520950"/>
          <p14:tracePt t="19003" x="4930775" y="2514600"/>
          <p14:tracePt t="19019" x="4957763" y="2508250"/>
          <p14:tracePt t="19036" x="4995863" y="2508250"/>
          <p14:tracePt t="19036" x="5035550" y="2501900"/>
          <p14:tracePt t="19053" x="5081588" y="2489200"/>
          <p14:tracePt t="19069" x="5100638" y="2481263"/>
          <p14:tracePt t="19133" x="5094288" y="2481263"/>
          <p14:tracePt t="19141" x="5087938" y="2481263"/>
          <p14:tracePt t="19149" x="5062538" y="2481263"/>
          <p14:tracePt t="19156" x="4970463" y="2495550"/>
          <p14:tracePt t="19169" x="4833938" y="2495550"/>
          <p14:tracePt t="19186" x="4624388" y="2495550"/>
          <p14:tracePt t="19203" x="4244975" y="2468563"/>
          <p14:tracePt t="19219" x="3852863" y="2468563"/>
          <p14:tracePt t="19236" x="3462338" y="2468563"/>
          <p14:tracePt t="19253" x="2860675" y="2468563"/>
          <p14:tracePt t="19269" x="2632075" y="2462213"/>
          <p14:tracePt t="19286" x="2520950" y="2462213"/>
          <p14:tracePt t="19303" x="2508250" y="2462213"/>
          <p14:tracePt t="19365" x="2514600" y="2462213"/>
          <p14:tracePt t="19373" x="2514600" y="2468563"/>
          <p14:tracePt t="19386" x="2520950" y="2468563"/>
          <p14:tracePt t="19387" x="2527300" y="2481263"/>
          <p14:tracePt t="19402" x="2533650" y="2489200"/>
          <p14:tracePt t="19445" x="2527300" y="2489200"/>
          <p14:tracePt t="19448" x="2527300" y="2495550"/>
          <p14:tracePt t="19456" x="2495550" y="2501900"/>
          <p14:tracePt t="19469" x="2403475" y="2508250"/>
          <p14:tracePt t="19486" x="2286000" y="2514600"/>
          <p14:tracePt t="19502" x="2135188" y="2520950"/>
          <p14:tracePt t="19519" x="1992313" y="2547938"/>
          <p14:tracePt t="19536" x="1887538" y="2579688"/>
          <p14:tracePt t="19553" x="1847850" y="2606675"/>
          <p14:tracePt t="19569" x="1835150" y="2625725"/>
          <p14:tracePt t="19586" x="1841500" y="2638425"/>
          <p14:tracePt t="19602" x="1887538" y="2671763"/>
          <p14:tracePt t="19619" x="2005013" y="2703513"/>
          <p14:tracePt t="19636" x="2122488" y="2724150"/>
          <p14:tracePt t="19652" x="2266950" y="2762250"/>
          <p14:tracePt t="19669" x="2292350" y="2768600"/>
          <p14:tracePt t="19717" x="2286000" y="2776538"/>
          <p14:tracePt t="19725" x="2273300" y="2789238"/>
          <p14:tracePt t="19733" x="2239963" y="2795588"/>
          <p14:tracePt t="19741" x="2149475" y="2847975"/>
          <p14:tracePt t="19752" x="2044700" y="2906713"/>
          <p14:tracePt t="19769" x="1958975" y="2990850"/>
          <p14:tracePt t="19786" x="1906588" y="3043238"/>
          <p14:tracePt t="19802" x="1893888" y="3076575"/>
          <p14:tracePt t="19819" x="1893888" y="3101975"/>
          <p14:tracePt t="19836" x="1927225" y="3135313"/>
          <p14:tracePt t="19852" x="2076450" y="3187700"/>
          <p14:tracePt t="19869" x="2155825" y="3219450"/>
          <p14:tracePt t="19886" x="2181225" y="3225800"/>
          <p14:tracePt t="19902" x="2187575" y="3233738"/>
          <p14:tracePt t="19942" x="2181225" y="3240088"/>
          <p14:tracePt t="19944" x="2168525" y="3252788"/>
          <p14:tracePt t="19953" x="2122488" y="3292475"/>
          <p14:tracePt t="19970" x="2063750" y="3357563"/>
          <p14:tracePt t="19987" x="2038350" y="3389313"/>
          <p14:tracePt t="20003" x="2032000" y="3403600"/>
          <p14:tracePt t="20020" x="2044700" y="3422650"/>
          <p14:tracePt t="20037" x="2082800" y="3435350"/>
          <p14:tracePt t="20053" x="2252663" y="3462338"/>
          <p14:tracePt t="20070" x="2416175" y="3462338"/>
          <p14:tracePt t="20087" x="2619375" y="3475038"/>
          <p14:tracePt t="20103" x="2978150" y="3475038"/>
          <p14:tracePt t="20120" x="3351213" y="3462338"/>
          <p14:tracePt t="20136" x="3741738" y="3462338"/>
          <p14:tracePt t="20153" x="4010025" y="3462338"/>
          <p14:tracePt t="20170" x="4213225" y="3454400"/>
          <p14:tracePt t="20187" x="4402138" y="3454400"/>
          <p14:tracePt t="20203" x="4559300" y="3454400"/>
          <p14:tracePt t="20220" x="4708525" y="3454400"/>
          <p14:tracePt t="20236" x="4840288" y="3454400"/>
          <p14:tracePt t="20253" x="5100638" y="3462338"/>
          <p14:tracePt t="20270" x="5257800" y="3481388"/>
          <p14:tracePt t="20286" x="5414963" y="3487738"/>
          <p14:tracePt t="20303" x="5564188" y="3487738"/>
          <p14:tracePt t="20320" x="5702300" y="3487738"/>
          <p14:tracePt t="20336" x="5832475" y="3487738"/>
          <p14:tracePt t="20353" x="5943600" y="3487738"/>
          <p14:tracePt t="20370" x="6061075" y="3475038"/>
          <p14:tracePt t="20386" x="6153150" y="3468688"/>
          <p14:tracePt t="20403" x="6191250" y="3448050"/>
          <p14:tracePt t="20420" x="6197600" y="3441700"/>
          <p14:tracePt t="20454" x="6191250" y="3435350"/>
          <p14:tracePt t="20454" x="6172200" y="3435350"/>
          <p14:tracePt t="20470" x="6119813" y="3416300"/>
          <p14:tracePt t="20486" x="6015038" y="3416300"/>
          <p14:tracePt t="20503" x="5910263" y="3395663"/>
          <p14:tracePt t="20520" x="5780088" y="3382963"/>
          <p14:tracePt t="20536" x="5681663" y="3357563"/>
          <p14:tracePt t="20553" x="5649913" y="3344863"/>
          <p14:tracePt t="20622" x="5656263" y="3344863"/>
          <p14:tracePt t="20630" x="5668963" y="3344863"/>
          <p14:tracePt t="20642" x="5695950" y="3344863"/>
          <p14:tracePt t="20642" x="5721350" y="3344863"/>
          <p14:tracePt t="20653" x="5845175" y="3336925"/>
          <p14:tracePt t="20670" x="5943600" y="3336925"/>
          <p14:tracePt t="20686" x="6048375" y="3324225"/>
          <p14:tracePt t="20703" x="6113463" y="3284538"/>
          <p14:tracePt t="20720" x="6172200" y="3225800"/>
          <p14:tracePt t="20736" x="6218238" y="3160713"/>
          <p14:tracePt t="20753" x="6243638" y="3101975"/>
          <p14:tracePt t="20770" x="6243638" y="3049588"/>
          <p14:tracePt t="20786" x="6243638" y="2978150"/>
          <p14:tracePt t="20803" x="6230938" y="2925763"/>
          <p14:tracePt t="20820" x="6218238" y="2867025"/>
          <p14:tracePt t="20836" x="6159500" y="2795588"/>
          <p14:tracePt t="20853" x="6054725" y="2709863"/>
          <p14:tracePt t="20870" x="5976938" y="2659063"/>
          <p14:tracePt t="20886" x="5884863" y="2619375"/>
          <p14:tracePt t="20903" x="5826125" y="2592388"/>
          <p14:tracePt t="20920" x="5807075" y="2592388"/>
          <p14:tracePt t="20998" x="5807075" y="2586038"/>
          <p14:tracePt t="21009" x="5813425" y="2586038"/>
          <p14:tracePt t="21009" x="5819775" y="2579688"/>
          <p14:tracePt t="21020" x="5851525" y="2560638"/>
          <p14:tracePt t="21036" x="5897563" y="2540000"/>
          <p14:tracePt t="21053" x="5976938" y="2508250"/>
          <p14:tracePt t="21053" x="6021388" y="2481263"/>
          <p14:tracePt t="21070" x="6100763" y="2436813"/>
          <p14:tracePt t="21086" x="6132513" y="2403475"/>
          <p14:tracePt t="21103" x="6159500" y="2397125"/>
          <p14:tracePt t="21119" x="6159500" y="2390775"/>
          <p14:tracePt t="21136" x="6159500" y="2384425"/>
          <p14:tracePt t="21190" x="6153150" y="2384425"/>
          <p14:tracePt t="21190" x="6146800" y="2384425"/>
          <p14:tracePt t="21206" x="6132513" y="2370138"/>
          <p14:tracePt t="21214" x="6126163" y="2363788"/>
          <p14:tracePt t="21222" x="6119813" y="2351088"/>
          <p14:tracePt t="21230" x="6113463" y="2338388"/>
          <p14:tracePt t="21236" x="6094413" y="2319338"/>
          <p14:tracePt t="21253" x="6080125" y="2292350"/>
          <p14:tracePt t="21269" x="6080125" y="2266950"/>
          <p14:tracePt t="21286" x="6080125" y="2246313"/>
          <p14:tracePt t="21422" x="6080125" y="2239963"/>
          <p14:tracePt t="21558" x="6073775" y="2239963"/>
          <p14:tracePt t="21566" x="6073775" y="2246313"/>
          <p14:tracePt t="21574" x="6067425" y="2246313"/>
          <p14:tracePt t="21593" x="6067425" y="2252663"/>
          <p14:tracePt t="21606" x="6067425" y="2260600"/>
          <p14:tracePt t="21606" x="6067425" y="2266950"/>
          <p14:tracePt t="21619" x="6067425" y="2279650"/>
          <p14:tracePt t="21636" x="6061075" y="2305050"/>
          <p14:tracePt t="21653" x="6054725" y="2338388"/>
          <p14:tracePt t="21669" x="6042025" y="2403475"/>
          <p14:tracePt t="21686" x="6027738" y="2436813"/>
          <p14:tracePt t="21703" x="6021388" y="2462213"/>
          <p14:tracePt t="21719" x="6008688" y="2489200"/>
          <p14:tracePt t="21736" x="5989638" y="2514600"/>
          <p14:tracePt t="21753" x="5969000" y="2533650"/>
          <p14:tracePt t="21769" x="5962650" y="2554288"/>
          <p14:tracePt t="22167" x="5969000" y="2560638"/>
          <p14:tracePt t="22183" x="5983288" y="2566988"/>
          <p14:tracePt t="22195" x="5989638" y="2566988"/>
          <p14:tracePt t="22195" x="5995988" y="2566988"/>
          <p14:tracePt t="22204" x="6015038" y="2586038"/>
          <p14:tracePt t="22220" x="6048375" y="2606675"/>
          <p14:tracePt t="22237" x="6088063" y="2644775"/>
          <p14:tracePt t="22253" x="6119813" y="2678113"/>
          <p14:tracePt t="22270" x="6153150" y="2717800"/>
          <p14:tracePt t="22287" x="6159500" y="2749550"/>
          <p14:tracePt t="22303" x="6165850" y="2782888"/>
          <p14:tracePt t="22320" x="6165850" y="2827338"/>
          <p14:tracePt t="22337" x="6165850" y="2873375"/>
          <p14:tracePt t="22353" x="6159500" y="2913063"/>
          <p14:tracePt t="22370" x="6138863" y="2946400"/>
          <p14:tracePt t="22387" x="6132513" y="2984500"/>
          <p14:tracePt t="22403" x="6113463" y="3030538"/>
          <p14:tracePt t="22421" x="6094413" y="3055938"/>
          <p14:tracePt t="22437" x="6080125" y="3076575"/>
          <p14:tracePt t="22453" x="6067425" y="3101975"/>
          <p14:tracePt t="22470" x="6048375" y="3108325"/>
          <p14:tracePt t="22487" x="6042025" y="3116263"/>
          <p14:tracePt t="22647" x="6048375" y="3116263"/>
          <p14:tracePt t="22655" x="6048375" y="3122613"/>
          <p14:tracePt t="22663" x="6061075" y="3122613"/>
          <p14:tracePt t="22670" x="6067425" y="3135313"/>
          <p14:tracePt t="22679" x="6094413" y="3160713"/>
          <p14:tracePt t="22687" x="6132513" y="3200400"/>
          <p14:tracePt t="22703" x="6153150" y="3240088"/>
          <p14:tracePt t="22720" x="6165850" y="3265488"/>
          <p14:tracePt t="22736" x="6172200" y="3298825"/>
          <p14:tracePt t="22753" x="6172200" y="3330575"/>
          <p14:tracePt t="22770" x="6172200" y="3363913"/>
          <p14:tracePt t="22787" x="6159500" y="3403600"/>
          <p14:tracePt t="22803" x="6146800" y="3435350"/>
          <p14:tracePt t="22820" x="6113463" y="3475038"/>
          <p14:tracePt t="22836" x="6073775" y="3500438"/>
          <p14:tracePt t="22853" x="6067425" y="3506788"/>
          <p14:tracePt t="22870" x="6061075" y="3513138"/>
          <p14:tracePt t="22870" x="6054725" y="3513138"/>
          <p14:tracePt t="22951" x="6054725" y="3506788"/>
          <p14:tracePt t="23974" x="6054725" y="3513138"/>
          <p14:tracePt t="23982" x="6054725" y="3527425"/>
          <p14:tracePt t="23990" x="6054725" y="3546475"/>
          <p14:tracePt t="23998" x="6054725" y="3565525"/>
          <p14:tracePt t="24004" x="6054725" y="3611563"/>
          <p14:tracePt t="24020" x="6054725" y="3676650"/>
          <p14:tracePt t="24036" x="6054725" y="3749675"/>
          <p14:tracePt t="24053" x="6035675" y="3827463"/>
          <p14:tracePt t="24069" x="5989638" y="3919538"/>
          <p14:tracePt t="24086" x="5884863" y="4037013"/>
          <p14:tracePt t="24103" x="5807075" y="4127500"/>
          <p14:tracePt t="24119" x="5689600" y="4213225"/>
          <p14:tracePt t="24136" x="5551488" y="4310063"/>
          <p14:tracePt t="24153" x="5387975" y="4414838"/>
          <p14:tracePt t="24169" x="5121275" y="4538663"/>
          <p14:tracePt t="24186" x="4702175" y="4695825"/>
          <p14:tracePt t="24203" x="4337050" y="4826000"/>
          <p14:tracePt t="24219" x="3978275" y="4964113"/>
          <p14:tracePt t="24236" x="3638550" y="5068888"/>
          <p14:tracePt t="24253" x="3416300" y="5146675"/>
          <p14:tracePt t="24269" x="3206750" y="5218113"/>
          <p14:tracePt t="24286" x="2952750" y="5303838"/>
          <p14:tracePt t="24303" x="2814638" y="5329238"/>
          <p14:tracePt t="24320" x="2678113" y="5341938"/>
          <p14:tracePt t="24336" x="2508250" y="5349875"/>
          <p14:tracePt t="24353" x="2332038" y="5349875"/>
          <p14:tracePt t="24369" x="2149475" y="5362575"/>
          <p14:tracePt t="24386" x="1992313" y="5368925"/>
          <p14:tracePt t="24403" x="1828800" y="5375275"/>
          <p14:tracePt t="24419" x="1658938" y="5387975"/>
          <p14:tracePt t="24436" x="1516063" y="5387975"/>
          <p14:tracePt t="24453" x="1411288" y="5387975"/>
          <p14:tracePt t="24469" x="1338263" y="5387975"/>
          <p14:tracePt t="24486" x="1287463" y="5387975"/>
          <p14:tracePt t="24503" x="1279525" y="5387975"/>
          <p14:tracePt t="24566" x="1279525" y="5381625"/>
          <p14:tracePt t="24574" x="1279525" y="5375275"/>
          <p14:tracePt t="24582" x="1287463" y="5368925"/>
          <p14:tracePt t="24590" x="1293813" y="5362575"/>
          <p14:tracePt t="24598" x="1300163" y="5356225"/>
          <p14:tracePt t="24603" x="1306513" y="5349875"/>
          <p14:tracePt t="24619" x="1338263" y="5341938"/>
          <p14:tracePt t="24636" x="1371600" y="5335588"/>
          <p14:tracePt t="24652" x="1411288" y="5335588"/>
          <p14:tracePt t="24669" x="1436688" y="5335588"/>
          <p14:tracePt t="24686" x="1455738" y="5335588"/>
          <p14:tracePt t="24774" x="1455738" y="5341938"/>
          <p14:tracePt t="24782" x="1470025" y="5341938"/>
          <p14:tracePt t="24798" x="1449388" y="5362575"/>
          <p14:tracePt t="24807" x="1449388" y="5375275"/>
          <p14:tracePt t="24814" x="1449388" y="5394325"/>
          <p14:tracePt t="24822" x="1449388" y="5408613"/>
          <p14:tracePt t="24836" x="1449388" y="5427663"/>
          <p14:tracePt t="24852" x="1455738" y="5440363"/>
          <p14:tracePt t="24887" x="1455738" y="5446713"/>
          <p14:tracePt t="24903" x="1463675" y="5446713"/>
          <p14:tracePt t="24903" x="1470025" y="5446713"/>
          <p14:tracePt t="24919" x="1495425" y="5446713"/>
          <p14:tracePt t="24936" x="1522413" y="5446713"/>
          <p14:tracePt t="24952" x="1554163" y="5446713"/>
          <p14:tracePt t="24969" x="1606550" y="5446713"/>
          <p14:tracePt t="24986" x="1652588" y="5446713"/>
          <p14:tracePt t="25002" x="1684338" y="5446713"/>
          <p14:tracePt t="25019" x="1704975" y="5440363"/>
          <p14:tracePt t="25036" x="1717675" y="5440363"/>
          <p14:tracePt t="25052" x="1724025" y="5440363"/>
          <p14:tracePt t="25069" x="1736725" y="5446713"/>
          <p14:tracePt t="25086" x="1751013" y="5446713"/>
          <p14:tracePt t="25102" x="1770063" y="5446713"/>
          <p14:tracePt t="25119" x="1795463" y="5446713"/>
          <p14:tracePt t="25136" x="1809750" y="5446713"/>
          <p14:tracePt t="25958" x="1816100" y="5446713"/>
          <p14:tracePt t="25966" x="1828800" y="5446713"/>
          <p14:tracePt t="25974" x="1847850" y="5446713"/>
          <p14:tracePt t="25982" x="1868488" y="5446713"/>
          <p14:tracePt t="25985" x="1906588" y="5446713"/>
          <p14:tracePt t="26002" x="1946275" y="5446713"/>
          <p14:tracePt t="26019" x="1979613" y="5446713"/>
          <p14:tracePt t="26035" x="1998663" y="5446713"/>
          <p14:tracePt t="26052" x="2005013" y="5446713"/>
          <p14:tracePt t="26069" x="2011363" y="5446713"/>
          <p14:tracePt t="26085" x="2017713" y="5446713"/>
          <p14:tracePt t="26102" x="2032000" y="5446713"/>
          <p14:tracePt t="26119" x="2057400" y="5446713"/>
          <p14:tracePt t="26135" x="2076450" y="5446713"/>
          <p14:tracePt t="26152" x="2109788" y="5446713"/>
          <p14:tracePt t="26168" x="2141538" y="5446713"/>
          <p14:tracePt t="26185" x="2168525" y="5446713"/>
          <p14:tracePt t="26202" x="2193925" y="5446713"/>
          <p14:tracePt t="26219" x="2214563" y="5446713"/>
          <p14:tracePt t="26235" x="2233613" y="5446713"/>
          <p14:tracePt t="26252" x="2239963" y="5446713"/>
          <p14:tracePt t="26334" x="2246313" y="5446713"/>
          <p14:tracePt t="26351" x="2260600" y="5446713"/>
          <p14:tracePt t="26358" x="2273300" y="5446713"/>
          <p14:tracePt t="26368" x="2279650" y="5446713"/>
          <p14:tracePt t="26374" x="2292350" y="5446713"/>
          <p14:tracePt t="26385" x="2298700" y="5446713"/>
          <p14:tracePt t="26402" x="2305050" y="5446713"/>
          <p14:tracePt t="26418" x="2311400" y="5446713"/>
          <p14:tracePt t="26435" x="2319338" y="5446713"/>
          <p14:tracePt t="26582" x="2305050" y="5446713"/>
          <p14:tracePt t="26590" x="2292350" y="5446713"/>
          <p14:tracePt t="26606" x="2279650" y="5446713"/>
          <p14:tracePt t="26618" x="2260600" y="5446713"/>
          <p14:tracePt t="26619" x="2233613" y="5446713"/>
          <p14:tracePt t="26635" x="2201863" y="5453063"/>
          <p14:tracePt t="26652" x="2168525" y="5461000"/>
          <p14:tracePt t="26668" x="2128838" y="5461000"/>
          <p14:tracePt t="26685" x="2097088" y="5461000"/>
          <p14:tracePt t="26702" x="2070100" y="5461000"/>
          <p14:tracePt t="26718" x="2057400" y="5461000"/>
          <p14:tracePt t="26735" x="2038350" y="5461000"/>
          <p14:tracePt t="26752" x="2032000" y="5461000"/>
          <p14:tracePt t="26854" x="2038350" y="5453063"/>
          <p14:tracePt t="26862" x="2044700" y="5453063"/>
          <p14:tracePt t="26870" x="2051050" y="5446713"/>
          <p14:tracePt t="26875" x="2070100" y="5446713"/>
          <p14:tracePt t="26885" x="2116138" y="5446713"/>
          <p14:tracePt t="26902" x="2239963" y="5446713"/>
          <p14:tracePt t="26918" x="2319338" y="5446713"/>
          <p14:tracePt t="26935" x="2390775" y="5446713"/>
          <p14:tracePt t="26952" x="2449513" y="5446713"/>
          <p14:tracePt t="26968" x="2468563" y="5446713"/>
          <p14:tracePt t="26985" x="2474913" y="5446713"/>
          <p14:tracePt t="27102" x="2468563" y="5446713"/>
          <p14:tracePt t="27110" x="2462213" y="5446713"/>
          <p14:tracePt t="27118" x="2443163" y="5446713"/>
          <p14:tracePt t="27126" x="2409825" y="5446713"/>
          <p14:tracePt t="27135" x="2378075" y="5446713"/>
          <p14:tracePt t="27151" x="2351088" y="5446713"/>
          <p14:tracePt t="27168" x="2325688" y="5446713"/>
          <p14:tracePt t="27185" x="2305050" y="5446713"/>
          <p14:tracePt t="27201" x="2286000" y="5446713"/>
          <p14:tracePt t="27218" x="2266950" y="5446713"/>
          <p14:tracePt t="27235" x="2252663" y="5446713"/>
          <p14:tracePt t="27271" x="2246313" y="5446713"/>
          <p14:tracePt t="28622" x="2252663" y="5446713"/>
          <p14:tracePt t="28630" x="2260600" y="5446713"/>
          <p14:tracePt t="28638" x="2266950" y="5446713"/>
          <p14:tracePt t="28646" x="2279650" y="5446713"/>
          <p14:tracePt t="28654" x="2305050" y="5446713"/>
          <p14:tracePt t="28668" x="2338388" y="5446713"/>
          <p14:tracePt t="28684" x="2378075" y="5453063"/>
          <p14:tracePt t="28701" x="2409825" y="5453063"/>
          <p14:tracePt t="28717" x="2436813" y="5467350"/>
          <p14:tracePt t="28717" x="2449513" y="5480050"/>
          <p14:tracePt t="28734" x="2474913" y="5492750"/>
          <p14:tracePt t="28751" x="2489200" y="5511800"/>
          <p14:tracePt t="28767" x="2501900" y="5532438"/>
          <p14:tracePt t="28784" x="2508250" y="5564188"/>
          <p14:tracePt t="28801" x="2508250" y="5591175"/>
          <p14:tracePt t="28817" x="2514600" y="5630863"/>
          <p14:tracePt t="28835" x="2520950" y="5695950"/>
          <p14:tracePt t="28851" x="2520950" y="5740400"/>
          <p14:tracePt t="28868" x="2508250" y="5767388"/>
          <p14:tracePt t="28884" x="2501900" y="5786438"/>
          <p14:tracePt t="28901" x="2474913" y="5807075"/>
          <p14:tracePt t="28918" x="2403475" y="5832475"/>
          <p14:tracePt t="28935" x="2378075" y="5832475"/>
          <p14:tracePt t="28951" x="2351088" y="5832475"/>
          <p14:tracePt t="28968" x="2338388" y="5832475"/>
          <p14:tracePt t="30596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 of all odd numbers between a and b inclusive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250337"/>
              </p:ext>
            </p:extLst>
          </p:nvPr>
        </p:nvGraphicFramePr>
        <p:xfrm>
          <a:off x="1377696" y="1259840"/>
          <a:ext cx="6096000" cy="256032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32000"/>
                <a:gridCol w="2032000"/>
                <a:gridCol w="2032000"/>
              </a:tblGrid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49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4672" y="3986784"/>
            <a:ext cx="695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 remember we figured out a has to increment..</a:t>
            </a:r>
          </a:p>
          <a:p>
            <a:endParaRPr lang="en-US" dirty="0"/>
          </a:p>
          <a:p>
            <a:r>
              <a:rPr lang="en-US" dirty="0" smtClean="0"/>
              <a:t>while (a &lt; = b){</a:t>
            </a:r>
          </a:p>
          <a:p>
            <a:r>
              <a:rPr lang="en-US" dirty="0" smtClean="0"/>
              <a:t>	if (a%2 == 1){</a:t>
            </a:r>
          </a:p>
          <a:p>
            <a:r>
              <a:rPr lang="en-US" dirty="0"/>
              <a:t>	</a:t>
            </a:r>
            <a:r>
              <a:rPr lang="en-US" dirty="0" smtClean="0"/>
              <a:t>	sum = sum + a;</a:t>
            </a:r>
            <a:endParaRPr lang="en-US" dirty="0"/>
          </a:p>
          <a:p>
            <a:r>
              <a:rPr lang="en-US" dirty="0" smtClean="0"/>
              <a:t>	}</a:t>
            </a:r>
          </a:p>
          <a:p>
            <a:r>
              <a:rPr lang="en-US" dirty="0"/>
              <a:t>	</a:t>
            </a:r>
            <a:r>
              <a:rPr lang="en-US" dirty="0" smtClean="0"/>
              <a:t>a++;</a:t>
            </a:r>
          </a:p>
          <a:p>
            <a:r>
              <a:rPr lang="en-US" dirty="0"/>
              <a:t>}</a:t>
            </a:r>
            <a:endParaRPr 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5" x="2252663" y="5341938"/>
          <p14:tracePt t="1180" x="2260600" y="5341938"/>
          <p14:tracePt t="1188" x="2279650" y="5341938"/>
          <p14:tracePt t="1196" x="2311400" y="5341938"/>
          <p14:tracePt t="1204" x="2430463" y="5341938"/>
          <p14:tracePt t="1220" x="2598738" y="5341938"/>
          <p14:tracePt t="1236" x="2762250" y="5341938"/>
          <p14:tracePt t="1252" x="3017838" y="5316538"/>
          <p14:tracePt t="1285" x="3181350" y="5276850"/>
          <p14:tracePt t="1285" x="3311525" y="5224463"/>
          <p14:tracePt t="1308" x="3441700" y="5173663"/>
          <p14:tracePt t="1324" x="3565525" y="5094288"/>
          <p14:tracePt t="1340" x="3651250" y="5016500"/>
          <p14:tracePt t="1351" x="3735388" y="4937125"/>
          <p14:tracePt t="1372" x="3802063" y="4872038"/>
          <p14:tracePt t="1388" x="3833813" y="4813300"/>
          <p14:tracePt t="1404" x="3846513" y="4767263"/>
          <p14:tracePt t="1420" x="3852863" y="4722813"/>
          <p14:tracePt t="1436" x="3833813" y="4689475"/>
          <p14:tracePt t="1452" x="3808413" y="4664075"/>
          <p14:tracePt t="1468" x="3756025" y="4624388"/>
          <p14:tracePt t="1492" x="3651250" y="4597400"/>
          <p14:tracePt t="1501" x="3513138" y="4597400"/>
          <p14:tracePt t="1518" x="3298825" y="4605338"/>
          <p14:tracePt t="1534" x="2984500" y="4630738"/>
          <p14:tracePt t="1551" x="2736850" y="4656138"/>
          <p14:tracePt t="1568" x="2455863" y="4676775"/>
          <p14:tracePt t="1584" x="2279650" y="4676775"/>
          <p14:tracePt t="1601" x="2135188" y="4676775"/>
          <p14:tracePt t="1617" x="2024063" y="4676775"/>
          <p14:tracePt t="1634" x="1952625" y="4676775"/>
          <p14:tracePt t="1651" x="1912938" y="4676775"/>
          <p14:tracePt t="1667" x="1893888" y="4676775"/>
          <p14:tracePt t="1812" x="1900238" y="4676775"/>
          <p14:tracePt t="2012" x="1900238" y="4664075"/>
          <p14:tracePt t="2027" x="1900238" y="4649788"/>
          <p14:tracePt t="2034" x="1900238" y="4637088"/>
          <p14:tracePt t="2035" x="1906588" y="4597400"/>
          <p14:tracePt t="2052" x="1900238" y="4546600"/>
          <p14:tracePt t="2067" x="1868488" y="4454525"/>
          <p14:tracePt t="2084" x="1835150" y="4395788"/>
          <p14:tracePt t="2101" x="1789113" y="4349750"/>
          <p14:tracePt t="2117" x="1744663" y="4303713"/>
          <p14:tracePt t="2134" x="1677988" y="4244975"/>
          <p14:tracePt t="2151" x="1619250" y="4186238"/>
          <p14:tracePt t="2167" x="1560513" y="4133850"/>
          <p14:tracePt t="2184" x="1522413" y="4095750"/>
          <p14:tracePt t="2201" x="1495425" y="4062413"/>
          <p14:tracePt t="2217" x="1482725" y="4030663"/>
          <p14:tracePt t="2234" x="1470025" y="3978275"/>
          <p14:tracePt t="2250" x="1470025" y="3932238"/>
          <p14:tracePt t="2267" x="1470025" y="3873500"/>
          <p14:tracePt t="2284" x="1463675" y="3827463"/>
          <p14:tracePt t="2301" x="1463675" y="3794125"/>
          <p14:tracePt t="2317" x="1463675" y="3768725"/>
          <p14:tracePt t="2334" x="1463675" y="3735388"/>
          <p14:tracePt t="2350" x="1470025" y="3709988"/>
          <p14:tracePt t="2367" x="1470025" y="3703638"/>
          <p14:tracePt t="2384" x="1470025" y="3697288"/>
          <p14:tracePt t="2732" x="1463675" y="3697288"/>
          <p14:tracePt t="2740" x="1463675" y="3703638"/>
          <p14:tracePt t="2748" x="1463675" y="3716338"/>
          <p14:tracePt t="2767" x="1443038" y="3749675"/>
          <p14:tracePt t="2768" x="1417638" y="3794125"/>
          <p14:tracePt t="2784" x="1390650" y="3860800"/>
          <p14:tracePt t="2801" x="1346200" y="3911600"/>
          <p14:tracePt t="2817" x="1319213" y="3957638"/>
          <p14:tracePt t="2834" x="1293813" y="3997325"/>
          <p14:tracePt t="2850" x="1287463" y="4003675"/>
          <p14:tracePt t="2924" x="1287463" y="3990975"/>
          <p14:tracePt t="2932" x="1300163" y="3984625"/>
          <p14:tracePt t="2940" x="1319213" y="3957638"/>
          <p14:tracePt t="2948" x="1346200" y="3938588"/>
          <p14:tracePt t="2951" x="1411288" y="3873500"/>
          <p14:tracePt t="2967" x="1463675" y="3821113"/>
          <p14:tracePt t="2984" x="1535113" y="3768725"/>
          <p14:tracePt t="3000" x="1581150" y="3735388"/>
          <p14:tracePt t="3017" x="1593850" y="3735388"/>
          <p14:tracePt t="3034" x="1600200" y="3735388"/>
          <p14:tracePt t="3068" x="1612900" y="3741738"/>
          <p14:tracePt t="3068" x="1619250" y="3762375"/>
          <p14:tracePt t="3084" x="1677988" y="3867150"/>
          <p14:tracePt t="3100" x="1724025" y="3938588"/>
          <p14:tracePt t="3117" x="1776413" y="3978275"/>
          <p14:tracePt t="3134" x="1782763" y="3978275"/>
          <p14:tracePt t="3180" x="1782763" y="3970338"/>
          <p14:tracePt t="3196" x="1776413" y="3963988"/>
          <p14:tracePt t="3212" x="1770063" y="3951288"/>
          <p14:tracePt t="3219" x="1757363" y="3938588"/>
          <p14:tracePt t="3233" x="1751013" y="3919538"/>
          <p14:tracePt t="3234" x="1730375" y="3898900"/>
          <p14:tracePt t="3250" x="1698625" y="3867150"/>
          <p14:tracePt t="3267" x="1658938" y="3852863"/>
          <p14:tracePt t="3284" x="1625600" y="3852863"/>
          <p14:tracePt t="3300" x="1612900" y="3852863"/>
          <p14:tracePt t="3317" x="1587500" y="3879850"/>
          <p14:tracePt t="3333" x="1554163" y="3919538"/>
          <p14:tracePt t="3350" x="1547813" y="3957638"/>
          <p14:tracePt t="3367" x="1541463" y="4003675"/>
          <p14:tracePt t="3383" x="1541463" y="4037013"/>
          <p14:tracePt t="3400" x="1541463" y="4068763"/>
          <p14:tracePt t="3417" x="1541463" y="4095750"/>
          <p14:tracePt t="3433" x="1541463" y="4102100"/>
          <p14:tracePt t="3450" x="1541463" y="4108450"/>
          <p14:tracePt t="3548" x="1541463" y="4102100"/>
          <p14:tracePt t="3556" x="1541463" y="4095750"/>
          <p14:tracePt t="3580" x="1547813" y="4089400"/>
          <p14:tracePt t="4068" x="1541463" y="4089400"/>
          <p14:tracePt t="4084" x="1535113" y="4095750"/>
          <p14:tracePt t="4092" x="1528763" y="4102100"/>
          <p14:tracePt t="4100" x="1522413" y="4114800"/>
          <p14:tracePt t="4106" x="1508125" y="4154488"/>
          <p14:tracePt t="4116" x="1489075" y="4225925"/>
          <p14:tracePt t="4133" x="1489075" y="4310063"/>
          <p14:tracePt t="4150" x="1489075" y="4421188"/>
          <p14:tracePt t="4166" x="1489075" y="4532313"/>
          <p14:tracePt t="4183" x="1489075" y="4643438"/>
          <p14:tracePt t="4200" x="1501775" y="4741863"/>
          <p14:tracePt t="4216" x="1508125" y="4833938"/>
          <p14:tracePt t="4233" x="1508125" y="4905375"/>
          <p14:tracePt t="4250" x="1522413" y="4957763"/>
          <p14:tracePt t="4266" x="1522413" y="4976813"/>
          <p14:tracePt t="4283" x="1528763" y="4989513"/>
          <p14:tracePt t="4340" x="1522413" y="4989513"/>
          <p14:tracePt t="4348" x="1516063" y="4989513"/>
          <p14:tracePt t="4356" x="1501775" y="4989513"/>
          <p14:tracePt t="4364" x="1482725" y="4989513"/>
          <p14:tracePt t="4370" x="1423988" y="4989513"/>
          <p14:tracePt t="4383" x="1338263" y="4989513"/>
          <p14:tracePt t="4400" x="1235075" y="4989513"/>
          <p14:tracePt t="4416" x="1136650" y="4989513"/>
          <p14:tracePt t="4433" x="1065213" y="4995863"/>
          <p14:tracePt t="4450" x="1031875" y="5003800"/>
          <p14:tracePt t="4466" x="1025525" y="5003800"/>
          <p14:tracePt t="4516" x="1031875" y="4995863"/>
          <p14:tracePt t="4524" x="1050925" y="4983163"/>
          <p14:tracePt t="4532" x="1071563" y="4970463"/>
          <p14:tracePt t="4535" x="1168400" y="4930775"/>
          <p14:tracePt t="4550" x="1273175" y="4892675"/>
          <p14:tracePt t="4566" x="1358900" y="4884738"/>
          <p14:tracePt t="4583" x="1430338" y="4878388"/>
          <p14:tracePt t="4600" x="1508125" y="4878388"/>
          <p14:tracePt t="4616" x="1581150" y="4878388"/>
          <p14:tracePt t="4633" x="1639888" y="4878388"/>
          <p14:tracePt t="4650" x="1671638" y="4878388"/>
          <p14:tracePt t="4666" x="1711325" y="4892675"/>
          <p14:tracePt t="4683" x="1744663" y="4899025"/>
          <p14:tracePt t="4700" x="1757363" y="4905375"/>
          <p14:tracePt t="4716" x="1789113" y="4911725"/>
          <p14:tracePt t="4733" x="1828800" y="4918075"/>
          <p14:tracePt t="4749" x="1881188" y="4930775"/>
          <p14:tracePt t="4766" x="1933575" y="4930775"/>
          <p14:tracePt t="4783" x="2011363" y="4937125"/>
          <p14:tracePt t="4800" x="2097088" y="4937125"/>
          <p14:tracePt t="4816" x="2181225" y="4937125"/>
          <p14:tracePt t="4833" x="2286000" y="4937125"/>
          <p14:tracePt t="4850" x="2384425" y="4937125"/>
          <p14:tracePt t="4866" x="2481263" y="4937125"/>
          <p14:tracePt t="4883" x="2547938" y="4937125"/>
          <p14:tracePt t="4900" x="2644775" y="4892675"/>
          <p14:tracePt t="4916" x="2703513" y="4846638"/>
          <p14:tracePt t="4933" x="2717800" y="4800600"/>
          <p14:tracePt t="4949" x="2717800" y="4754563"/>
          <p14:tracePt t="4966" x="2717800" y="4702175"/>
          <p14:tracePt t="4983" x="2703513" y="4656138"/>
          <p14:tracePt t="5000" x="2671763" y="4611688"/>
          <p14:tracePt t="5016" x="2613025" y="4552950"/>
          <p14:tracePt t="5033" x="2540000" y="4506913"/>
          <p14:tracePt t="5049" x="2430463" y="4460875"/>
          <p14:tracePt t="5066" x="2298700" y="4441825"/>
          <p14:tracePt t="5083" x="2109788" y="4435475"/>
          <p14:tracePt t="5100" x="2005013" y="4435475"/>
          <p14:tracePt t="5117" x="1906588" y="4435475"/>
          <p14:tracePt t="5134" x="1822450" y="4454525"/>
          <p14:tracePt t="5150" x="1730375" y="4500563"/>
          <p14:tracePt t="5167" x="1633538" y="4559300"/>
          <p14:tracePt t="5184" x="1547813" y="4630738"/>
          <p14:tracePt t="5201" x="1455738" y="4716463"/>
          <p14:tracePt t="5217" x="1377950" y="4794250"/>
          <p14:tracePt t="5234" x="1325563" y="4865688"/>
          <p14:tracePt t="5251" x="1300163" y="4924425"/>
          <p14:tracePt t="5267" x="1300163" y="4964113"/>
          <p14:tracePt t="5284" x="1312863" y="5003800"/>
          <p14:tracePt t="5301" x="1371600" y="5041900"/>
          <p14:tracePt t="5317" x="1455738" y="5062538"/>
          <p14:tracePt t="5334" x="1574800" y="5068888"/>
          <p14:tracePt t="5350" x="1692275" y="5068888"/>
          <p14:tracePt t="5367" x="1770063" y="5068888"/>
          <p14:tracePt t="5384" x="1822450" y="5068888"/>
          <p14:tracePt t="5400" x="1847850" y="5062538"/>
          <p14:tracePt t="5838" x="1847850" y="5054600"/>
          <p14:tracePt t="5854" x="1841500" y="5054600"/>
          <p14:tracePt t="5870" x="1835150" y="5054600"/>
          <p14:tracePt t="5886" x="1828800" y="5054600"/>
          <p14:tracePt t="5901" x="1828800" y="5062538"/>
          <p14:tracePt t="5902" x="1816100" y="5068888"/>
          <p14:tracePt t="5918" x="1782763" y="5075238"/>
          <p14:tracePt t="5934" x="1736725" y="5075238"/>
          <p14:tracePt t="5951" x="1658938" y="5081588"/>
          <p14:tracePt t="5968" x="1574800" y="5081588"/>
          <p14:tracePt t="5984" x="1470025" y="5081588"/>
          <p14:tracePt t="6001" x="1371600" y="5087938"/>
          <p14:tracePt t="6018" x="1279525" y="5113338"/>
          <p14:tracePt t="6034" x="1241425" y="5121275"/>
          <p14:tracePt t="6052" x="1235075" y="5121275"/>
          <p14:tracePt t="6230" x="1241425" y="5121275"/>
          <p14:tracePt t="6246" x="1247775" y="5127625"/>
          <p14:tracePt t="6254" x="1247775" y="5133975"/>
          <p14:tracePt t="6255" x="1254125" y="5133975"/>
          <p14:tracePt t="6268" x="1260475" y="5133975"/>
          <p14:tracePt t="6284" x="1293813" y="5159375"/>
          <p14:tracePt t="6301" x="1352550" y="5199063"/>
          <p14:tracePt t="6318" x="1411288" y="5251450"/>
          <p14:tracePt t="6334" x="1463675" y="5291138"/>
          <p14:tracePt t="6351" x="1528763" y="5335588"/>
          <p14:tracePt t="6368" x="1581150" y="5375275"/>
          <p14:tracePt t="6384" x="1646238" y="5408613"/>
          <p14:tracePt t="6401" x="1711325" y="5427663"/>
          <p14:tracePt t="6418" x="1822450" y="5434013"/>
          <p14:tracePt t="6434" x="1912938" y="5434013"/>
          <p14:tracePt t="6451" x="2011363" y="5434013"/>
          <p14:tracePt t="6467" x="2122488" y="5434013"/>
          <p14:tracePt t="6484" x="2227263" y="5434013"/>
          <p14:tracePt t="6501" x="2378075" y="5434013"/>
          <p14:tracePt t="6518" x="2455863" y="5434013"/>
          <p14:tracePt t="6534" x="2540000" y="5421313"/>
          <p14:tracePt t="6551" x="2613025" y="5402263"/>
          <p14:tracePt t="6567" x="2651125" y="5375275"/>
          <p14:tracePt t="6584" x="2697163" y="5335588"/>
          <p14:tracePt t="6601" x="2709863" y="5297488"/>
          <p14:tracePt t="6617" x="2709863" y="5251450"/>
          <p14:tracePt t="6634" x="2703513" y="5186363"/>
          <p14:tracePt t="6651" x="2665413" y="5121275"/>
          <p14:tracePt t="6668" x="2606675" y="5054600"/>
          <p14:tracePt t="6685" x="2560638" y="5010150"/>
          <p14:tracePt t="6701" x="2508250" y="4976813"/>
          <p14:tracePt t="6717" x="2443163" y="4951413"/>
          <p14:tracePt t="6734" x="2384425" y="4951413"/>
          <p14:tracePt t="6751" x="2319338" y="4951413"/>
          <p14:tracePt t="6767" x="2252663" y="4970463"/>
          <p14:tracePt t="6784" x="2174875" y="5003800"/>
          <p14:tracePt t="6801" x="2090738" y="5054600"/>
          <p14:tracePt t="6817" x="2011363" y="5121275"/>
          <p14:tracePt t="6834" x="1952625" y="5180013"/>
          <p14:tracePt t="6851" x="1952625" y="5211763"/>
          <p14:tracePt t="6868" x="1952625" y="5257800"/>
          <p14:tracePt t="6884" x="1979613" y="5291138"/>
          <p14:tracePt t="6901" x="2017713" y="5316538"/>
          <p14:tracePt t="6917" x="2076450" y="5356225"/>
          <p14:tracePt t="6934" x="2103438" y="5368925"/>
          <p14:tracePt t="6951" x="2116138" y="5375275"/>
          <p14:tracePt t="6967" x="2128838" y="5375275"/>
          <p14:tracePt t="7350" x="2116138" y="5375275"/>
          <p14:tracePt t="7358" x="2109788" y="5375275"/>
          <p14:tracePt t="7368" x="2097088" y="5381625"/>
          <p14:tracePt t="7374" x="2076450" y="5375275"/>
          <p14:tracePt t="7384" x="2038350" y="5375275"/>
          <p14:tracePt t="7400" x="1952625" y="5387975"/>
          <p14:tracePt t="7417" x="1900238" y="5394325"/>
          <p14:tracePt t="7434" x="1835150" y="5402263"/>
          <p14:tracePt t="7451" x="1795463" y="5408613"/>
          <p14:tracePt t="7467" x="1770063" y="5408613"/>
          <p14:tracePt t="7484" x="1763713" y="5408613"/>
          <p14:tracePt t="7590" x="1763713" y="5414963"/>
          <p14:tracePt t="7654" x="1770063" y="5414963"/>
          <p14:tracePt t="7661" x="1782763" y="5414963"/>
          <p14:tracePt t="7670" x="1835150" y="5414963"/>
          <p14:tracePt t="7684" x="1893888" y="5421313"/>
          <p14:tracePt t="7700" x="1992313" y="5421313"/>
          <p14:tracePt t="7717" x="2168525" y="5421313"/>
          <p14:tracePt t="7734" x="2357438" y="5421313"/>
          <p14:tracePt t="7750" x="2533650" y="5427663"/>
          <p14:tracePt t="7767" x="2703513" y="5427663"/>
          <p14:tracePt t="7784" x="2887663" y="5427663"/>
          <p14:tracePt t="7800" x="3055938" y="5434013"/>
          <p14:tracePt t="7817" x="3206750" y="5434013"/>
          <p14:tracePt t="7834" x="3278188" y="5434013"/>
          <p14:tracePt t="7850" x="3298825" y="5434013"/>
          <p14:tracePt t="8222" x="3292475" y="5434013"/>
          <p14:tracePt t="8229" x="3284538" y="5434013"/>
          <p14:tracePt t="8236" x="3265488" y="5440363"/>
          <p14:tracePt t="8250" x="3240088" y="5446713"/>
          <p14:tracePt t="8267" x="3181350" y="5461000"/>
          <p14:tracePt t="8283" x="3116263" y="5486400"/>
          <p14:tracePt t="8300" x="2997200" y="5532438"/>
          <p14:tracePt t="8317" x="2847975" y="5610225"/>
          <p14:tracePt t="8334" x="2755900" y="5675313"/>
          <p14:tracePt t="8350" x="2703513" y="5734050"/>
          <p14:tracePt t="8367" x="2644775" y="5773738"/>
          <p14:tracePt t="8384" x="2592388" y="5826125"/>
          <p14:tracePt t="8400" x="2533650" y="5884863"/>
          <p14:tracePt t="8417" x="2462213" y="5949950"/>
          <p14:tracePt t="8434" x="2403475" y="6008688"/>
          <p14:tracePt t="8450" x="2319338" y="6061075"/>
          <p14:tracePt t="8467" x="2252663" y="6080125"/>
          <p14:tracePt t="8483" x="2208213" y="6094413"/>
          <p14:tracePt t="8501" x="2174875" y="6100763"/>
          <p14:tracePt t="8517" x="2135188" y="6113463"/>
          <p14:tracePt t="8517" x="2116138" y="6113463"/>
          <p14:tracePt t="8534" x="2103438" y="6113463"/>
          <p14:tracePt t="8550" x="2097088" y="6113463"/>
          <p14:tracePt t="8590" x="2090738" y="6113463"/>
          <p14:tracePt t="8603" x="2090738" y="6107113"/>
          <p14:tracePt t="8603" x="2082800" y="6100763"/>
          <p14:tracePt t="8617" x="2051050" y="6088063"/>
          <p14:tracePt t="8634" x="1998663" y="6067425"/>
          <p14:tracePt t="8650" x="1952625" y="6054725"/>
          <p14:tracePt t="8667" x="1906588" y="6054725"/>
          <p14:tracePt t="8683" x="1874838" y="6054725"/>
          <p14:tracePt t="8700" x="1847850" y="6054725"/>
          <p14:tracePt t="9005" x="1854200" y="6054725"/>
          <p14:tracePt t="9013" x="1868488" y="6054725"/>
          <p14:tracePt t="9021" x="1900238" y="6042025"/>
          <p14:tracePt t="9034" x="1920875" y="6035675"/>
          <p14:tracePt t="9050" x="1946275" y="6008688"/>
          <p14:tracePt t="9067" x="1973263" y="5976938"/>
          <p14:tracePt t="9083" x="1985963" y="5937250"/>
          <p14:tracePt t="9100" x="1992313" y="5891213"/>
          <p14:tracePt t="9116" x="1992313" y="5832475"/>
          <p14:tracePt t="9133" x="1965325" y="5767388"/>
          <p14:tracePt t="9150" x="1920875" y="5702300"/>
          <p14:tracePt t="9166" x="1847850" y="5649913"/>
          <p14:tracePt t="9183" x="1782763" y="5616575"/>
          <p14:tracePt t="9200" x="1698625" y="5597525"/>
          <p14:tracePt t="9216" x="1633538" y="5591175"/>
          <p14:tracePt t="9233" x="1566863" y="5591175"/>
          <p14:tracePt t="9250" x="1522413" y="5616575"/>
          <p14:tracePt t="9267" x="1476375" y="5643563"/>
          <p14:tracePt t="9283" x="1430338" y="5695950"/>
          <p14:tracePt t="9300" x="1384300" y="5734050"/>
          <p14:tracePt t="9316" x="1365250" y="5767388"/>
          <p14:tracePt t="9333" x="1365250" y="5832475"/>
          <p14:tracePt t="9350" x="1358900" y="5865813"/>
          <p14:tracePt t="9366" x="1371600" y="5884863"/>
          <p14:tracePt t="9383" x="1411288" y="5910263"/>
          <p14:tracePt t="9400" x="1470025" y="5930900"/>
          <p14:tracePt t="9416" x="1566863" y="5956300"/>
          <p14:tracePt t="9433" x="1684338" y="5976938"/>
          <p14:tracePt t="9450" x="1757363" y="5983288"/>
          <p14:tracePt t="9466" x="1809750" y="5983288"/>
          <p14:tracePt t="9483" x="1822450" y="5983288"/>
          <p14:tracePt t="9828" x="1816100" y="5989638"/>
          <p14:tracePt t="9837" x="1809750" y="5989638"/>
          <p14:tracePt t="9844" x="1782763" y="5995988"/>
          <p14:tracePt t="9865" x="1770063" y="6002338"/>
          <p14:tracePt t="9866" x="1736725" y="6015038"/>
          <p14:tracePt t="9882" x="1677988" y="6021388"/>
          <p14:tracePt t="9899" x="1633538" y="6021388"/>
          <p14:tracePt t="9915" x="1554163" y="6021388"/>
          <p14:tracePt t="9932" x="1423988" y="6021388"/>
          <p14:tracePt t="9949" x="1325563" y="6021388"/>
          <p14:tracePt t="9965" x="1201738" y="5995988"/>
          <p14:tracePt t="9982" x="1050925" y="5969000"/>
          <p14:tracePt t="9998" x="895350" y="5903913"/>
          <p14:tracePt t="10015" x="731838" y="5865813"/>
          <p14:tracePt t="10032" x="652463" y="5845175"/>
          <p14:tracePt t="10049" x="555625" y="5799138"/>
          <p14:tracePt t="10065" x="503238" y="5754688"/>
          <p14:tracePt t="10082" x="444500" y="5681663"/>
          <p14:tracePt t="10098" x="365125" y="5603875"/>
          <p14:tracePt t="10115" x="306388" y="5499100"/>
          <p14:tracePt t="10132" x="222250" y="5316538"/>
          <p14:tracePt t="10149" x="188913" y="5205413"/>
          <p14:tracePt t="10165" x="188913" y="5081588"/>
          <p14:tracePt t="10182" x="188913" y="4983163"/>
          <p14:tracePt t="10198" x="215900" y="4892675"/>
          <p14:tracePt t="10215" x="261938" y="4806950"/>
          <p14:tracePt t="10232" x="306388" y="4741863"/>
          <p14:tracePt t="10248" x="392113" y="4656138"/>
          <p14:tracePt t="10265" x="469900" y="4565650"/>
          <p14:tracePt t="10282" x="593725" y="4494213"/>
          <p14:tracePt t="10298" x="704850" y="4448175"/>
          <p14:tracePt t="10315" x="790575" y="4414838"/>
          <p14:tracePt t="10332" x="862013" y="4402138"/>
          <p14:tracePt t="10348" x="908050" y="4402138"/>
          <p14:tracePt t="10365" x="947738" y="4427538"/>
          <p14:tracePt t="10382" x="998538" y="4494213"/>
          <p14:tracePt t="10398" x="1050925" y="4559300"/>
          <p14:tracePt t="10415" x="1103313" y="4643438"/>
          <p14:tracePt t="10432" x="1149350" y="4729163"/>
          <p14:tracePt t="10448" x="1176338" y="4781550"/>
          <p14:tracePt t="10465" x="1189038" y="4800600"/>
          <p14:tracePt t="10548" x="1189038" y="4794250"/>
          <p14:tracePt t="11268" x="1189038" y="4787900"/>
          <p14:tracePt t="11276" x="1195388" y="4787900"/>
          <p14:tracePt t="11284" x="1208088" y="4787900"/>
          <p14:tracePt t="11292" x="1214438" y="4775200"/>
          <p14:tracePt t="11300" x="1235075" y="4754563"/>
          <p14:tracePt t="11315" x="1247775" y="4748213"/>
          <p14:tracePt t="11332" x="1260475" y="4735513"/>
          <p14:tracePt t="11348" x="1279525" y="4722813"/>
          <p14:tracePt t="11365" x="1287463" y="4689475"/>
          <p14:tracePt t="11381" x="1293813" y="4689475"/>
          <p14:tracePt t="11398" x="1293813" y="4683125"/>
          <p14:tracePt t="11628" x="1300163" y="4676775"/>
          <p14:tracePt t="11639" x="1293813" y="4656138"/>
          <p14:tracePt t="11640" x="1293813" y="4643438"/>
          <p14:tracePt t="11648" x="1300163" y="4591050"/>
          <p14:tracePt t="11665" x="1331913" y="4500563"/>
          <p14:tracePt t="11681" x="1371600" y="4356100"/>
          <p14:tracePt t="11698" x="1384300" y="4213225"/>
          <p14:tracePt t="11714" x="1417638" y="4022725"/>
          <p14:tracePt t="11731" x="1449388" y="3892550"/>
          <p14:tracePt t="11748" x="1449388" y="3722688"/>
          <p14:tracePt t="11764" x="1430338" y="3657600"/>
          <p14:tracePt t="11781" x="1411288" y="3592513"/>
          <p14:tracePt t="11798" x="1377950" y="3559175"/>
          <p14:tracePt t="11814" x="1365250" y="3552825"/>
          <p14:tracePt t="11831" x="1358900" y="3546475"/>
          <p14:tracePt t="11876" x="1352550" y="3546475"/>
          <p14:tracePt t="11884" x="1352550" y="3552825"/>
          <p14:tracePt t="11892" x="1346200" y="3552825"/>
          <p14:tracePt t="11898" x="1319213" y="3573463"/>
          <p14:tracePt t="11914" x="1293813" y="3611563"/>
          <p14:tracePt t="11931" x="1254125" y="3657600"/>
          <p14:tracePt t="11948" x="1195388" y="3729038"/>
          <p14:tracePt t="11964" x="1162050" y="3781425"/>
          <p14:tracePt t="11981" x="1136650" y="3840163"/>
          <p14:tracePt t="11998" x="1065213" y="3925888"/>
          <p14:tracePt t="12015" x="1012825" y="4003675"/>
          <p14:tracePt t="12031" x="954088" y="4056063"/>
          <p14:tracePt t="12048" x="868363" y="4140200"/>
          <p14:tracePt t="12064" x="777875" y="4238625"/>
          <p14:tracePt t="12081" x="685800" y="4337050"/>
          <p14:tracePt t="12098" x="608013" y="4414838"/>
          <p14:tracePt t="12114" x="541338" y="4467225"/>
          <p14:tracePt t="12131" x="522288" y="4473575"/>
          <p14:tracePt t="12197" x="515938" y="4473575"/>
          <p14:tracePt t="12276" x="509588" y="4487863"/>
          <p14:tracePt t="12284" x="509588" y="4506913"/>
          <p14:tracePt t="12298" x="490538" y="4519613"/>
          <p14:tracePt t="12298" x="469900" y="4578350"/>
          <p14:tracePt t="12314" x="404813" y="4664075"/>
          <p14:tracePt t="12331" x="358775" y="4754563"/>
          <p14:tracePt t="12348" x="268288" y="4924425"/>
          <p14:tracePt t="12364" x="234950" y="5054600"/>
          <p14:tracePt t="12381" x="222250" y="5186363"/>
          <p14:tracePt t="12398" x="228600" y="5316538"/>
          <p14:tracePt t="12414" x="228600" y="5414963"/>
          <p14:tracePt t="12431" x="228600" y="5505450"/>
          <p14:tracePt t="12448" x="228600" y="5603875"/>
          <p14:tracePt t="12464" x="215900" y="5675313"/>
          <p14:tracePt t="12481" x="241300" y="5740400"/>
          <p14:tracePt t="12498" x="300038" y="5786438"/>
          <p14:tracePt t="12514" x="373063" y="5845175"/>
          <p14:tracePt t="12531" x="463550" y="5910263"/>
          <p14:tracePt t="12547" x="568325" y="5962650"/>
          <p14:tracePt t="12547" x="608013" y="5983288"/>
          <p14:tracePt t="12564" x="725488" y="6008688"/>
          <p14:tracePt t="12581" x="862013" y="6027738"/>
          <p14:tracePt t="12597" x="1019175" y="6054725"/>
          <p14:tracePt t="12614" x="1176338" y="6061075"/>
          <p14:tracePt t="12631" x="1325563" y="6067425"/>
          <p14:tracePt t="12647" x="1489075" y="6067425"/>
          <p14:tracePt t="12664" x="1652588" y="6067425"/>
          <p14:tracePt t="12681" x="1809750" y="6067425"/>
          <p14:tracePt t="12698" x="1973263" y="6067425"/>
          <p14:tracePt t="12714" x="2149475" y="6067425"/>
          <p14:tracePt t="12731" x="2319338" y="6054725"/>
          <p14:tracePt t="12747" x="2481263" y="6027738"/>
          <p14:tracePt t="12764" x="2743200" y="5943600"/>
          <p14:tracePt t="12781" x="2887663" y="5897563"/>
          <p14:tracePt t="12797" x="3011488" y="5845175"/>
          <p14:tracePt t="12814" x="3089275" y="5799138"/>
          <p14:tracePt t="12831" x="3160713" y="5734050"/>
          <p14:tracePt t="12847" x="3213100" y="5668963"/>
          <p14:tracePt t="12864" x="3252788" y="5603875"/>
          <p14:tracePt t="12881" x="3259138" y="5532438"/>
          <p14:tracePt t="12897" x="3265488" y="5461000"/>
          <p14:tracePt t="12914" x="3265488" y="5387975"/>
          <p14:tracePt t="12931" x="3265488" y="5310188"/>
          <p14:tracePt t="12947" x="3240088" y="5205413"/>
          <p14:tracePt t="12964" x="3175000" y="5081588"/>
          <p14:tracePt t="12981" x="3101975" y="5003800"/>
          <p14:tracePt t="12997" x="3024188" y="4924425"/>
          <p14:tracePt t="13014" x="2952750" y="4859338"/>
          <p14:tracePt t="13031" x="2894013" y="4794250"/>
          <p14:tracePt t="13047" x="2820988" y="4735513"/>
          <p14:tracePt t="13064" x="2749550" y="4683125"/>
          <p14:tracePt t="13081" x="2684463" y="4624388"/>
          <p14:tracePt t="13097" x="2606675" y="4565650"/>
          <p14:tracePt t="13114" x="2520950" y="4513263"/>
          <p14:tracePt t="13131" x="2436813" y="4467225"/>
          <p14:tracePt t="13147" x="2357438" y="4427538"/>
          <p14:tracePt t="13164" x="2227263" y="4389438"/>
          <p14:tracePt t="13180" x="2149475" y="4376738"/>
          <p14:tracePt t="13197" x="2090738" y="4356100"/>
          <p14:tracePt t="13214" x="2032000" y="4343400"/>
          <p14:tracePt t="13231" x="1958975" y="4343400"/>
          <p14:tracePt t="13247" x="1881188" y="4343400"/>
          <p14:tracePt t="13264" x="1803400" y="4343400"/>
          <p14:tracePt t="13280" x="1730375" y="4356100"/>
          <p14:tracePt t="13297" x="1612900" y="4402138"/>
          <p14:tracePt t="13314" x="1516063" y="4441825"/>
          <p14:tracePt t="13330" x="1423988" y="4494213"/>
          <p14:tracePt t="13347" x="1377950" y="4519613"/>
          <p14:tracePt t="13444" x="1377950" y="4513263"/>
          <p14:tracePt t="13460" x="1377950" y="4506913"/>
          <p14:tracePt t="13468" x="1377950" y="4494213"/>
          <p14:tracePt t="13476" x="1377950" y="4473575"/>
          <p14:tracePt t="13481" x="1377950" y="4421188"/>
          <p14:tracePt t="13497" x="1371600" y="4324350"/>
          <p14:tracePt t="13515" x="1365250" y="4206875"/>
          <p14:tracePt t="13531" x="1331913" y="4081463"/>
          <p14:tracePt t="13547" x="1247775" y="3925888"/>
          <p14:tracePt t="13564" x="1103313" y="3683000"/>
          <p14:tracePt t="13581" x="998538" y="3527425"/>
          <p14:tracePt t="13597" x="889000" y="3363913"/>
          <p14:tracePt t="13614" x="757238" y="3206750"/>
          <p14:tracePt t="13630" x="679450" y="3043238"/>
          <p14:tracePt t="13647" x="593725" y="2894013"/>
          <p14:tracePt t="13664" x="568325" y="2724150"/>
          <p14:tracePt t="13680" x="541338" y="2592388"/>
          <p14:tracePt t="13697" x="522288" y="2468563"/>
          <p14:tracePt t="13714" x="522288" y="2363788"/>
          <p14:tracePt t="13730" x="522288" y="2292350"/>
          <p14:tracePt t="13747" x="522288" y="2246313"/>
          <p14:tracePt t="13764" x="528638" y="2220913"/>
          <p14:tracePt t="13828" x="534988" y="2227263"/>
          <p14:tracePt t="13836" x="549275" y="2233613"/>
          <p14:tracePt t="13842" x="568325" y="2252663"/>
          <p14:tracePt t="13847" x="620713" y="2305050"/>
          <p14:tracePt t="13864" x="685800" y="2344738"/>
          <p14:tracePt t="13880" x="725488" y="2351088"/>
          <p14:tracePt t="13897" x="796925" y="2384425"/>
          <p14:tracePt t="13914" x="881063" y="2409825"/>
          <p14:tracePt t="13930" x="947738" y="2436813"/>
          <p14:tracePt t="13947" x="992188" y="2443163"/>
          <p14:tracePt t="13964" x="998538" y="2443163"/>
          <p14:tracePt t="14012" x="998538" y="2449513"/>
          <p14:tracePt t="14028" x="992188" y="2449513"/>
          <p14:tracePt t="14036" x="979488" y="2462213"/>
          <p14:tracePt t="14040" x="960438" y="2481263"/>
          <p14:tracePt t="14047" x="908050" y="2540000"/>
          <p14:tracePt t="14064" x="836613" y="2625725"/>
          <p14:tracePt t="14080" x="769938" y="2717800"/>
          <p14:tracePt t="14097" x="738188" y="2776538"/>
          <p14:tracePt t="14114" x="738188" y="2801938"/>
          <p14:tracePt t="14130" x="738188" y="2808288"/>
          <p14:tracePt t="14147" x="744538" y="2814638"/>
          <p14:tracePt t="14163" x="784225" y="2808288"/>
          <p14:tracePt t="14180" x="822325" y="2789238"/>
          <p14:tracePt t="14197" x="868363" y="2768600"/>
          <p14:tracePt t="14214" x="895350" y="2749550"/>
          <p14:tracePt t="14230" x="901700" y="2743200"/>
          <p14:tracePt t="14247" x="901700" y="2736850"/>
          <p14:tracePt t="14292" x="895350" y="2736850"/>
          <p14:tracePt t="14300" x="881063" y="2736850"/>
          <p14:tracePt t="14316" x="874713" y="2736850"/>
          <p14:tracePt t="14317" x="855663" y="2736850"/>
          <p14:tracePt t="14330" x="790575" y="2736850"/>
          <p14:tracePt t="14347" x="731838" y="2736850"/>
          <p14:tracePt t="14363" x="666750" y="2736850"/>
          <p14:tracePt t="14363" x="646113" y="2736850"/>
          <p14:tracePt t="14380" x="627063" y="2736850"/>
          <p14:tracePt t="14397" x="620713" y="2736850"/>
          <p14:tracePt t="14484" x="627063" y="2736850"/>
          <p14:tracePt t="14492" x="646113" y="2736850"/>
          <p14:tracePt t="14500" x="698500" y="2749550"/>
          <p14:tracePt t="14517" x="744538" y="2755900"/>
          <p14:tracePt t="14530" x="769938" y="2762250"/>
          <p14:tracePt t="14532" x="830263" y="2768600"/>
          <p14:tracePt t="14547" x="849313" y="2768600"/>
          <p14:tracePt t="14563" x="855663" y="2768600"/>
          <p14:tracePt t="14612" x="849313" y="2768600"/>
          <p14:tracePt t="14620" x="842963" y="2768600"/>
          <p14:tracePt t="14628" x="830263" y="2768600"/>
          <p14:tracePt t="14634" x="763588" y="2768600"/>
          <p14:tracePt t="14647" x="679450" y="2768600"/>
          <p14:tracePt t="14663" x="581025" y="2768600"/>
          <p14:tracePt t="14680" x="476250" y="2768600"/>
          <p14:tracePt t="14697" x="404813" y="2776538"/>
          <p14:tracePt t="14713" x="358775" y="2782888"/>
          <p14:tracePt t="14730" x="339725" y="2789238"/>
          <p14:tracePt t="17236" x="339725" y="2782888"/>
          <p14:tracePt t="17241" x="346075" y="2782888"/>
          <p14:tracePt t="17246" x="352425" y="2776538"/>
          <p14:tracePt t="17263" x="365125" y="2762250"/>
          <p14:tracePt t="17279" x="379413" y="2762250"/>
          <p14:tracePt t="17296" x="385763" y="2755900"/>
          <p14:tracePt t="17313" x="398463" y="2755900"/>
          <p14:tracePt t="17329" x="417513" y="2755900"/>
          <p14:tracePt t="17346" x="450850" y="2755900"/>
          <p14:tracePt t="17362" x="490538" y="2755900"/>
          <p14:tracePt t="17379" x="534988" y="2755900"/>
          <p14:tracePt t="17396" x="627063" y="2755900"/>
          <p14:tracePt t="17412" x="698500" y="2762250"/>
          <p14:tracePt t="17429" x="750888" y="2762250"/>
          <p14:tracePt t="17446" x="777875" y="2768600"/>
          <p14:tracePt t="17462" x="790575" y="2768600"/>
          <p14:tracePt t="17479" x="803275" y="2768600"/>
          <p14:tracePt t="17548" x="809625" y="2768600"/>
          <p14:tracePt t="17556" x="815975" y="2768600"/>
          <p14:tracePt t="17564" x="842963" y="2768600"/>
          <p14:tracePt t="17579" x="889000" y="2768600"/>
          <p14:tracePt t="17595" x="979488" y="2776538"/>
          <p14:tracePt t="17612" x="1044575" y="2782888"/>
          <p14:tracePt t="17629" x="1071563" y="2782888"/>
          <p14:tracePt t="17646" x="1084263" y="2782888"/>
          <p14:tracePt t="17748" x="1090613" y="2782888"/>
          <p14:tracePt t="17756" x="1096963" y="2782888"/>
          <p14:tracePt t="17769" x="1103313" y="2782888"/>
          <p14:tracePt t="17779" x="1117600" y="2782888"/>
          <p14:tracePt t="17795" x="1123950" y="2782888"/>
          <p14:tracePt t="17900" x="1117600" y="2782888"/>
          <p14:tracePt t="17908" x="1109663" y="2782888"/>
          <p14:tracePt t="17916" x="1103313" y="2776538"/>
          <p14:tracePt t="17924" x="1096963" y="2768600"/>
          <p14:tracePt t="17945" x="1084263" y="2755900"/>
          <p14:tracePt t="17946" x="1058863" y="2724150"/>
          <p14:tracePt t="17962" x="1031875" y="2678113"/>
          <p14:tracePt t="17979" x="1012825" y="2632075"/>
          <p14:tracePt t="17995" x="998538" y="2579688"/>
          <p14:tracePt t="18013" x="998538" y="2554288"/>
          <p14:tracePt t="18029" x="998538" y="2547938"/>
          <p14:tracePt t="18116" x="998538" y="2554288"/>
          <p14:tracePt t="18124" x="1012825" y="2573338"/>
          <p14:tracePt t="18133" x="1025525" y="2586038"/>
          <p14:tracePt t="18133" x="1058863" y="2613025"/>
          <p14:tracePt t="18145" x="1136650" y="2684463"/>
          <p14:tracePt t="18162" x="1227138" y="2762250"/>
          <p14:tracePt t="18179" x="1300163" y="2801938"/>
          <p14:tracePt t="18195" x="1331913" y="2835275"/>
          <p14:tracePt t="18260" x="1331913" y="2841625"/>
          <p14:tracePt t="18276" x="1325563" y="2841625"/>
          <p14:tracePt t="18284" x="1319213" y="2841625"/>
          <p14:tracePt t="18292" x="1306513" y="2841625"/>
          <p14:tracePt t="18297" x="1260475" y="2873375"/>
          <p14:tracePt t="18312" x="1214438" y="2900363"/>
          <p14:tracePt t="18328" x="1176338" y="2925763"/>
          <p14:tracePt t="18345" x="1155700" y="2952750"/>
          <p14:tracePt t="18412" x="1162050" y="2946400"/>
          <p14:tracePt t="18420" x="1176338" y="2946400"/>
          <p14:tracePt t="18428" x="1195388" y="2938463"/>
          <p14:tracePt t="18445" x="1220788" y="2919413"/>
          <p14:tracePt t="18446" x="1235075" y="2900363"/>
          <p14:tracePt t="18462" x="1247775" y="2879725"/>
          <p14:tracePt t="18479" x="1254125" y="2860675"/>
          <p14:tracePt t="18495" x="1254125" y="2854325"/>
          <p14:tracePt t="18556" x="1247775" y="2854325"/>
          <p14:tracePt t="18564" x="1235075" y="2854325"/>
          <p14:tracePt t="18565" x="1208088" y="2854325"/>
          <p14:tracePt t="18578" x="1109663" y="2854325"/>
          <p14:tracePt t="18595" x="966788" y="2854325"/>
          <p14:tracePt t="18612" x="704850" y="2854325"/>
          <p14:tracePt t="18629" x="568325" y="2854325"/>
          <p14:tracePt t="18645" x="509588" y="2854325"/>
          <p14:tracePt t="18662" x="503238" y="2854325"/>
          <p14:tracePt t="18732" x="509588" y="2854325"/>
          <p14:tracePt t="18756" x="515938" y="2854325"/>
          <p14:tracePt t="18884" x="522288" y="2854325"/>
          <p14:tracePt t="18900" x="528638" y="2854325"/>
          <p14:tracePt t="18912" x="534988" y="2854325"/>
          <p14:tracePt t="18928" x="541338" y="2854325"/>
          <p14:tracePt t="18929" x="549275" y="2854325"/>
          <p14:tracePt t="20013" x="549275" y="2860675"/>
          <p14:tracePt t="20021" x="555625" y="2879725"/>
          <p14:tracePt t="20029" x="568325" y="2894013"/>
          <p14:tracePt t="20037" x="608013" y="2952750"/>
          <p14:tracePt t="20046" x="666750" y="3030538"/>
          <p14:tracePt t="20063" x="738188" y="3122613"/>
          <p14:tracePt t="20079" x="790575" y="3213100"/>
          <p14:tracePt t="20096" x="836613" y="3305175"/>
          <p14:tracePt t="20112" x="855663" y="3395663"/>
          <p14:tracePt t="20129" x="868363" y="3481388"/>
          <p14:tracePt t="20145" x="868363" y="3559175"/>
          <p14:tracePt t="20162" x="868363" y="3638550"/>
          <p14:tracePt t="20179" x="874713" y="3709988"/>
          <p14:tracePt t="20195" x="895350" y="3794125"/>
          <p14:tracePt t="20212" x="920750" y="3867150"/>
          <p14:tracePt t="20212" x="939800" y="3898900"/>
          <p14:tracePt t="20229" x="966788" y="3957638"/>
          <p14:tracePt t="20245" x="998538" y="4010025"/>
          <p14:tracePt t="20262" x="1019175" y="4056063"/>
          <p14:tracePt t="20279" x="1058863" y="4081463"/>
          <p14:tracePt t="20295" x="1071563" y="4089400"/>
          <p14:tracePt t="20312" x="1103313" y="4089400"/>
          <p14:tracePt t="20329" x="1136650" y="4089400"/>
          <p14:tracePt t="20345" x="1176338" y="4081463"/>
          <p14:tracePt t="20362" x="1241425" y="4081463"/>
          <p14:tracePt t="20379" x="1293813" y="4081463"/>
          <p14:tracePt t="20395" x="1338263" y="4081463"/>
          <p14:tracePt t="20412" x="1377950" y="4081463"/>
          <p14:tracePt t="20429" x="1411288" y="4075113"/>
          <p14:tracePt t="20445" x="1417638" y="4075113"/>
          <p14:tracePt t="20462" x="1423988" y="4068763"/>
          <p14:tracePt t="20479" x="1423988" y="4062413"/>
          <p14:tracePt t="20495" x="1430338" y="4043363"/>
          <p14:tracePt t="20512" x="1436688" y="4022725"/>
          <p14:tracePt t="20529" x="1436688" y="4016375"/>
          <p14:tracePt t="20545" x="1443038" y="4010025"/>
          <p14:tracePt t="20562" x="1443038" y="3997325"/>
          <p14:tracePt t="20579" x="1443038" y="3990975"/>
          <p14:tracePt t="20595" x="1449388" y="3984625"/>
          <p14:tracePt t="20645" x="1455738" y="3984625"/>
          <p14:tracePt t="20653" x="1463675" y="3984625"/>
          <p14:tracePt t="20661" x="1470025" y="3984625"/>
          <p14:tracePt t="20669" x="1495425" y="4010025"/>
          <p14:tracePt t="20679" x="1547813" y="4037013"/>
          <p14:tracePt t="20695" x="1606550" y="4075113"/>
          <p14:tracePt t="20712" x="1692275" y="4108450"/>
          <p14:tracePt t="20729" x="1789113" y="4121150"/>
          <p14:tracePt t="20745" x="1887538" y="4121150"/>
          <p14:tracePt t="20762" x="2017713" y="4121150"/>
          <p14:tracePt t="20779" x="2135188" y="4127500"/>
          <p14:tracePt t="20795" x="2266950" y="4127500"/>
          <p14:tracePt t="20812" x="2397125" y="4127500"/>
          <p14:tracePt t="20829" x="2632075" y="4127500"/>
          <p14:tracePt t="20845" x="2814638" y="4108450"/>
          <p14:tracePt t="20862" x="3030538" y="4095750"/>
          <p14:tracePt t="20879" x="3200400" y="4062413"/>
          <p14:tracePt t="20895" x="3370263" y="4049713"/>
          <p14:tracePt t="20912" x="3527425" y="4030663"/>
          <p14:tracePt t="20928" x="3657600" y="4022725"/>
          <p14:tracePt t="20945" x="3775075" y="4016375"/>
          <p14:tracePt t="20962" x="3879850" y="4016375"/>
          <p14:tracePt t="20979" x="3990975" y="4010025"/>
          <p14:tracePt t="20995" x="4114800" y="4010025"/>
          <p14:tracePt t="21012" x="4284663" y="4010025"/>
          <p14:tracePt t="21029" x="4389438" y="4010025"/>
          <p14:tracePt t="21045" x="4494213" y="4010025"/>
          <p14:tracePt t="21062" x="4605338" y="4010025"/>
          <p14:tracePt t="21079" x="4695825" y="4010025"/>
          <p14:tracePt t="21095" x="4800600" y="4010025"/>
          <p14:tracePt t="21112" x="4924425" y="4010025"/>
          <p14:tracePt t="21128" x="5048250" y="4010025"/>
          <p14:tracePt t="21145" x="5180013" y="4010025"/>
          <p14:tracePt t="21162" x="5283200" y="4010025"/>
          <p14:tracePt t="21178" x="5368925" y="4010025"/>
          <p14:tracePt t="21195" x="5414963" y="4010025"/>
          <p14:tracePt t="21212" x="5440363" y="4010025"/>
          <p14:tracePt t="21228" x="5453063" y="4010025"/>
          <p14:tracePt t="21893" x="5434013" y="4016375"/>
          <p14:tracePt t="21902" x="5414963" y="4022725"/>
          <p14:tracePt t="21902" x="5381625" y="4049713"/>
          <p14:tracePt t="21912" x="5310188" y="4114800"/>
          <p14:tracePt t="21928" x="5218113" y="4186238"/>
          <p14:tracePt t="21945" x="5054600" y="4251325"/>
          <p14:tracePt t="21961" x="4937125" y="4297363"/>
          <p14:tracePt t="21978" x="4833938" y="4303713"/>
          <p14:tracePt t="21995" x="4754563" y="4303713"/>
          <p14:tracePt t="22011" x="4729163" y="4303713"/>
          <p14:tracePt t="22237" x="4649788" y="4303713"/>
          <p14:tracePt t="22245" x="4546600" y="4303713"/>
          <p14:tracePt t="22253" x="4435475" y="4303713"/>
          <p14:tracePt t="22261" x="4324350" y="4291013"/>
          <p14:tracePt t="22262" x="4186238" y="4291013"/>
          <p14:tracePt t="22278" x="4102100" y="4291013"/>
          <p14:tracePt t="22295" x="4043363" y="4330700"/>
          <p14:tracePt t="22311" x="3990975" y="4356100"/>
          <p14:tracePt t="22328" x="3925888" y="4383088"/>
          <p14:tracePt t="22345" x="3873500" y="4414838"/>
          <p14:tracePt t="22361" x="3827463" y="4427538"/>
          <p14:tracePt t="22378" x="3775075" y="4454525"/>
          <p14:tracePt t="22395" x="3703638" y="4473575"/>
          <p14:tracePt t="22411" x="3611563" y="4513263"/>
          <p14:tracePt t="22428" x="3494088" y="4565650"/>
          <p14:tracePt t="22444" x="3240088" y="4618038"/>
          <p14:tracePt t="22461" x="3055938" y="4656138"/>
          <p14:tracePt t="22478" x="2906713" y="4689475"/>
          <p14:tracePt t="22495" x="2814638" y="4695825"/>
          <p14:tracePt t="22511" x="2755900" y="4689475"/>
          <p14:tracePt t="22565" x="2755900" y="4683125"/>
          <p14:tracePt t="22586" x="2755900" y="4670425"/>
          <p14:tracePt t="22814" x="2762250" y="4670425"/>
          <p14:tracePt t="22822" x="2776538" y="4670425"/>
          <p14:tracePt t="22838" x="2782888" y="4664075"/>
          <p14:tracePt t="22846" x="2814638" y="4664075"/>
          <p14:tracePt t="22862" x="2820988" y="4656138"/>
          <p14:tracePt t="22863" x="2841625" y="4656138"/>
          <p14:tracePt t="22879" x="2860675" y="4656138"/>
          <p14:tracePt t="22895" x="2879725" y="4656138"/>
          <p14:tracePt t="22912" x="2919413" y="4664075"/>
          <p14:tracePt t="22929" x="2971800" y="4689475"/>
          <p14:tracePt t="22945" x="3049588" y="4722813"/>
          <p14:tracePt t="22962" x="3148013" y="4775200"/>
          <p14:tracePt t="22979" x="3252788" y="4826000"/>
          <p14:tracePt t="22995" x="3330575" y="4899025"/>
          <p14:tracePt t="23012" x="3389313" y="4957763"/>
          <p14:tracePt t="23029" x="3416300" y="5010150"/>
          <p14:tracePt t="23045" x="3429000" y="5094288"/>
          <p14:tracePt t="23062" x="3441700" y="5165725"/>
          <p14:tracePt t="23079" x="3441700" y="5238750"/>
          <p14:tracePt t="23095" x="3441700" y="5303838"/>
          <p14:tracePt t="23112" x="3441700" y="5356225"/>
          <p14:tracePt t="23129" x="3448050" y="5408613"/>
          <p14:tracePt t="23145" x="3435350" y="5453063"/>
          <p14:tracePt t="23162" x="3435350" y="5511800"/>
          <p14:tracePt t="23179" x="3422650" y="5578475"/>
          <p14:tracePt t="23195" x="3416300" y="5643563"/>
          <p14:tracePt t="23212" x="3395663" y="5702300"/>
          <p14:tracePt t="23229" x="3357563" y="5754688"/>
          <p14:tracePt t="23245" x="3265488" y="5859463"/>
          <p14:tracePt t="23262" x="3194050" y="5924550"/>
          <p14:tracePt t="23279" x="3122613" y="5989638"/>
          <p14:tracePt t="23295" x="3055938" y="6054725"/>
          <p14:tracePt t="23312" x="2997200" y="6107113"/>
          <p14:tracePt t="23329" x="2946400" y="6132513"/>
          <p14:tracePt t="23345" x="2906713" y="6165850"/>
          <p14:tracePt t="23362" x="2879725" y="6172200"/>
          <p14:tracePt t="23378" x="2879725" y="6178550"/>
          <p14:tracePt t="25046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6ADAE"/>
                </a:solidFill>
              </a:rPr>
              <a:t>Syntax 6.2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</a:t>
            </a:r>
            <a:r>
              <a:rPr lang="en-US" dirty="0" smtClean="0"/>
              <a:t>Statement</a:t>
            </a:r>
            <a:endParaRPr lang="en-US" dirty="0"/>
          </a:p>
        </p:txBody>
      </p:sp>
      <p:pic>
        <p:nvPicPr>
          <p:cNvPr id="4" name="Picture 3" descr="6.2_synta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0171"/>
            <a:ext cx="9144000" cy="509765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90" x="4611688" y="3513138"/>
          <p14:tracePt t="1675" x="4618038" y="3513138"/>
          <p14:tracePt t="1683" x="4624388" y="3513138"/>
          <p14:tracePt t="1698" x="4637088" y="3513138"/>
          <p14:tracePt t="1706" x="4643438" y="3513138"/>
          <p14:tracePt t="1714" x="4656138" y="3513138"/>
          <p14:tracePt t="1722" x="4689475" y="3506788"/>
          <p14:tracePt t="1738" x="4735513" y="3506788"/>
          <p14:tracePt t="1763" x="4760913" y="3506788"/>
          <p14:tracePt t="1779" x="4806950" y="3506788"/>
          <p14:tracePt t="1795" x="4852988" y="3513138"/>
          <p14:tracePt t="1811" x="4905375" y="3513138"/>
          <p14:tracePt t="1825" x="4964113" y="3513138"/>
          <p14:tracePt t="1837" x="5029200" y="3513138"/>
          <p14:tracePt t="1854" x="5087938" y="3513138"/>
          <p14:tracePt t="1870" x="5133975" y="3513138"/>
          <p14:tracePt t="1887" x="5165725" y="3513138"/>
          <p14:tracePt t="1904" x="5192713" y="3513138"/>
          <p14:tracePt t="1920" x="5205413" y="3513138"/>
          <p14:tracePt t="2010" x="5205413" y="3521075"/>
          <p14:tracePt t="2029" x="5205413" y="3527425"/>
          <p14:tracePt t="2029" x="5192713" y="3533775"/>
          <p14:tracePt t="2037" x="5180013" y="3559175"/>
          <p14:tracePt t="2054" x="5140325" y="3592513"/>
          <p14:tracePt t="2071" x="5094288" y="3624263"/>
          <p14:tracePt t="2088" x="5054600" y="3657600"/>
          <p14:tracePt t="2105" x="5022850" y="3703638"/>
          <p14:tracePt t="2121" x="4983163" y="3735388"/>
          <p14:tracePt t="2138" x="4957763" y="3762375"/>
          <p14:tracePt t="2154" x="4918075" y="3802063"/>
          <p14:tracePt t="2171" x="4892675" y="3827463"/>
          <p14:tracePt t="2187" x="4859338" y="3840163"/>
          <p14:tracePt t="2204" x="4826000" y="3867150"/>
          <p14:tracePt t="2220" x="4800600" y="3892550"/>
          <p14:tracePt t="2237" x="4760913" y="3919538"/>
          <p14:tracePt t="2254" x="4716463" y="3951288"/>
          <p14:tracePt t="2270" x="4649788" y="3990975"/>
          <p14:tracePt t="2287" x="4559300" y="4022725"/>
          <p14:tracePt t="2304" x="4479925" y="4062413"/>
          <p14:tracePt t="2320" x="4395788" y="4095750"/>
          <p14:tracePt t="2337" x="4303713" y="4127500"/>
          <p14:tracePt t="2354" x="4206875" y="4148138"/>
          <p14:tracePt t="2371" x="4114800" y="4148138"/>
          <p14:tracePt t="2388" x="4037013" y="4148138"/>
          <p14:tracePt t="2404" x="3957638" y="4148138"/>
          <p14:tracePt t="2421" x="3879850" y="4148138"/>
          <p14:tracePt t="2438" x="3735388" y="4148138"/>
          <p14:tracePt t="2471" x="3683000" y="4148138"/>
          <p14:tracePt t="2487" x="3624263" y="4148138"/>
          <p14:tracePt t="2504" x="3598863" y="4154488"/>
          <p14:tracePt t="2521" x="3579813" y="4154488"/>
          <p14:tracePt t="2537" x="3559175" y="4154488"/>
          <p14:tracePt t="2554" x="3546475" y="4154488"/>
          <p14:tracePt t="3682" x="3546475" y="4160838"/>
          <p14:tracePt t="3706" x="3546475" y="4167188"/>
          <p14:tracePt t="3730" x="3546475" y="4173538"/>
          <p14:tracePt t="3754" x="3546475" y="4179888"/>
          <p14:tracePt t="3770" x="3546475" y="4186238"/>
          <p14:tracePt t="3772" x="3546475" y="4192588"/>
          <p14:tracePt t="3787" x="3540125" y="4198938"/>
          <p14:tracePt t="3803" x="3540125" y="4213225"/>
          <p14:tracePt t="3820" x="3540125" y="4225925"/>
          <p14:tracePt t="3836" x="3540125" y="4238625"/>
          <p14:tracePt t="3853" x="3540125" y="4251325"/>
          <p14:tracePt t="3870" x="3540125" y="4259263"/>
          <p14:tracePt t="3930" x="3533775" y="4259263"/>
          <p14:tracePt t="3938" x="3533775" y="4265613"/>
          <p14:tracePt t="3954" x="3533775" y="4271963"/>
          <p14:tracePt t="3962" x="3527425" y="4278313"/>
          <p14:tracePt t="3970" x="3527425" y="4297363"/>
          <p14:tracePt t="3986" x="3527425" y="4310063"/>
          <p14:tracePt t="4003" x="3527425" y="4337050"/>
          <p14:tracePt t="4020" x="3527425" y="4362450"/>
          <p14:tracePt t="4036" x="3527425" y="4389438"/>
          <p14:tracePt t="4053" x="3527425" y="4414838"/>
          <p14:tracePt t="4070" x="3533775" y="4427538"/>
          <p14:tracePt t="4086" x="3540125" y="4454525"/>
          <p14:tracePt t="4122" x="3540125" y="4460875"/>
          <p14:tracePt t="4130" x="3546475" y="4460875"/>
          <p14:tracePt t="4136" x="3546475" y="4467225"/>
          <p14:tracePt t="4642" x="3546475" y="4473575"/>
          <p14:tracePt t="4650" x="3546475" y="4479925"/>
          <p14:tracePt t="4658" x="3546475" y="4487863"/>
          <p14:tracePt t="4670" x="3546475" y="4494213"/>
          <p14:tracePt t="4670" x="3540125" y="4506913"/>
          <p14:tracePt t="4686" x="3540125" y="4519613"/>
          <p14:tracePt t="4703" x="3540125" y="4525963"/>
          <p14:tracePt t="4719" x="3533775" y="4532313"/>
          <p14:tracePt t="4986" x="3540125" y="4532313"/>
          <p14:tracePt t="4993" x="3565525" y="4532313"/>
          <p14:tracePt t="5003" x="3592513" y="4532313"/>
          <p14:tracePt t="5003" x="3657600" y="4532313"/>
          <p14:tracePt t="5019" x="3735388" y="4532313"/>
          <p14:tracePt t="5036" x="3814763" y="4532313"/>
          <p14:tracePt t="5053" x="3886200" y="4532313"/>
          <p14:tracePt t="5069" x="3963988" y="4532313"/>
          <p14:tracePt t="5086" x="4043363" y="4532313"/>
          <p14:tracePt t="5103" x="4133850" y="4532313"/>
          <p14:tracePt t="5119" x="4206875" y="4532313"/>
          <p14:tracePt t="5136" x="4265613" y="4532313"/>
          <p14:tracePt t="5153" x="4343400" y="4532313"/>
          <p14:tracePt t="5169" x="4408488" y="4532313"/>
          <p14:tracePt t="5186" x="4467225" y="4532313"/>
          <p14:tracePt t="5203" x="4494213" y="4532313"/>
          <p14:tracePt t="5219" x="4500563" y="4532313"/>
          <p14:tracePt t="5594" x="4494213" y="4532313"/>
          <p14:tracePt t="5602" x="4487863" y="4538663"/>
          <p14:tracePt t="5619" x="4479925" y="4538663"/>
          <p14:tracePt t="5621" x="4473575" y="4538663"/>
          <p14:tracePt t="5637" x="4467225" y="4546600"/>
          <p14:tracePt t="5675" x="4460875" y="4546600"/>
          <p14:tracePt t="5691" x="4448175" y="4546600"/>
          <p14:tracePt t="5699" x="4441825" y="4546600"/>
          <p14:tracePt t="5715" x="4427538" y="4552950"/>
          <p14:tracePt t="5720" x="4414838" y="4552950"/>
          <p14:tracePt t="5737" x="4383088" y="4552950"/>
          <p14:tracePt t="5753" x="4349750" y="4552950"/>
          <p14:tracePt t="5770" x="4297363" y="4552950"/>
          <p14:tracePt t="5787" x="4198938" y="4552950"/>
          <p14:tracePt t="5803" x="4127500" y="4552950"/>
          <p14:tracePt t="5820" x="4062413" y="4552950"/>
          <p14:tracePt t="5837" x="3990975" y="4552950"/>
          <p14:tracePt t="5853" x="3919538" y="4552950"/>
          <p14:tracePt t="5870" x="3852863" y="4552950"/>
          <p14:tracePt t="5887" x="3794125" y="4552950"/>
          <p14:tracePt t="5903" x="3722688" y="4552950"/>
          <p14:tracePt t="5920" x="3651250" y="4546600"/>
          <p14:tracePt t="5937" x="3598863" y="4546600"/>
          <p14:tracePt t="5953" x="3540125" y="4546600"/>
          <p14:tracePt t="5970" x="3506788" y="4546600"/>
          <p14:tracePt t="5987" x="3475038" y="4546600"/>
          <p14:tracePt t="6003" x="3468688" y="4546600"/>
          <p14:tracePt t="6020" x="3462338" y="4546600"/>
          <p14:tracePt t="6036" x="3462338" y="4552950"/>
          <p14:tracePt t="6054" x="3454400" y="4552950"/>
          <p14:tracePt t="6419" x="3448050" y="4552950"/>
          <p14:tracePt t="6427" x="3429000" y="4552950"/>
          <p14:tracePt t="6435" x="3403600" y="4552950"/>
          <p14:tracePt t="6443" x="3351213" y="4552950"/>
          <p14:tracePt t="6453" x="3278188" y="4552950"/>
          <p14:tracePt t="6470" x="3200400" y="4559300"/>
          <p14:tracePt t="6486" x="3135313" y="4559300"/>
          <p14:tracePt t="6503" x="3101975" y="4559300"/>
          <p14:tracePt t="6520" x="3076575" y="4559300"/>
          <p14:tracePt t="6555" x="3070225" y="4559300"/>
          <p14:tracePt t="6867" x="3076575" y="4559300"/>
          <p14:tracePt t="6883" x="3082925" y="4559300"/>
          <p14:tracePt t="6891" x="3095625" y="4559300"/>
          <p14:tracePt t="6899" x="3108325" y="4559300"/>
          <p14:tracePt t="6907" x="3128963" y="4559300"/>
          <p14:tracePt t="6920" x="3160713" y="4559300"/>
          <p14:tracePt t="6936" x="3200400" y="4559300"/>
          <p14:tracePt t="6953" x="3252788" y="4559300"/>
          <p14:tracePt t="6969" x="3305175" y="4552950"/>
          <p14:tracePt t="6986" x="3376613" y="4552950"/>
          <p14:tracePt t="7003" x="3494088" y="4552950"/>
          <p14:tracePt t="7020" x="3586163" y="4552950"/>
          <p14:tracePt t="7036" x="3670300" y="4552950"/>
          <p14:tracePt t="7053" x="3741738" y="4552950"/>
          <p14:tracePt t="7070" x="3808413" y="4552950"/>
          <p14:tracePt t="7086" x="3867150" y="4552950"/>
          <p14:tracePt t="7103" x="3932238" y="4552950"/>
          <p14:tracePt t="7119" x="4010025" y="4552950"/>
          <p14:tracePt t="7136" x="4081463" y="4552950"/>
          <p14:tracePt t="7153" x="4167188" y="4552950"/>
          <p14:tracePt t="7169" x="4238625" y="4552950"/>
          <p14:tracePt t="7186" x="4297363" y="4552950"/>
          <p14:tracePt t="7203" x="4324350" y="4552950"/>
          <p14:tracePt t="8003" x="4318000" y="4552950"/>
          <p14:tracePt t="8020" x="4310063" y="4552950"/>
          <p14:tracePt t="8434" x="4303713" y="4552950"/>
          <p14:tracePt t="8442" x="4297363" y="4559300"/>
          <p14:tracePt t="8450" x="4291013" y="4559300"/>
          <p14:tracePt t="8458" x="4259263" y="4559300"/>
          <p14:tracePt t="8468" x="4225925" y="4559300"/>
          <p14:tracePt t="8485" x="4186238" y="4565650"/>
          <p14:tracePt t="8501" x="4133850" y="4565650"/>
          <p14:tracePt t="8518" x="4089400" y="4565650"/>
          <p14:tracePt t="8535" x="4037013" y="4565650"/>
          <p14:tracePt t="8551" x="3970338" y="4565650"/>
          <p14:tracePt t="8568" x="3892550" y="4565650"/>
          <p14:tracePt t="8585" x="3808413" y="4565650"/>
          <p14:tracePt t="8601" x="3709988" y="4559300"/>
          <p14:tracePt t="8618" x="3586163" y="4552950"/>
          <p14:tracePt t="8635" x="3494088" y="4552950"/>
          <p14:tracePt t="8651" x="3441700" y="4546600"/>
          <p14:tracePt t="8668" x="3409950" y="4546600"/>
          <p14:tracePt t="8684" x="3395663" y="4546600"/>
          <p14:tracePt t="8701" x="3382963" y="4546600"/>
          <p14:tracePt t="8994" x="3389313" y="4546600"/>
          <p14:tracePt t="9010" x="3395663" y="4546600"/>
          <p14:tracePt t="9018" x="3403600" y="4546600"/>
          <p14:tracePt t="9020" x="3422650" y="4546600"/>
          <p14:tracePt t="9035" x="3429000" y="4546600"/>
          <p14:tracePt t="9051" x="3448050" y="4546600"/>
          <p14:tracePt t="9068" x="3462338" y="4546600"/>
          <p14:tracePt t="9084" x="3494088" y="4546600"/>
          <p14:tracePt t="9101" x="3521075" y="4546600"/>
          <p14:tracePt t="9118" x="3552825" y="4546600"/>
          <p14:tracePt t="9134" x="3586163" y="4546600"/>
          <p14:tracePt t="9151" x="3624263" y="4546600"/>
          <p14:tracePt t="9168" x="3676650" y="4546600"/>
          <p14:tracePt t="9184" x="3735388" y="4546600"/>
          <p14:tracePt t="9201" x="3787775" y="4546600"/>
          <p14:tracePt t="9218" x="3860800" y="4546600"/>
          <p14:tracePt t="9234" x="3905250" y="4546600"/>
          <p14:tracePt t="9251" x="3944938" y="4546600"/>
          <p14:tracePt t="9268" x="3978275" y="4546600"/>
          <p14:tracePt t="9284" x="4010025" y="4546600"/>
          <p14:tracePt t="9301" x="4056063" y="4546600"/>
          <p14:tracePt t="9318" x="4102100" y="4546600"/>
          <p14:tracePt t="9334" x="4148138" y="4546600"/>
          <p14:tracePt t="9351" x="4192588" y="4546600"/>
          <p14:tracePt t="9367" x="4238625" y="4538663"/>
          <p14:tracePt t="9384" x="4278313" y="4538663"/>
          <p14:tracePt t="9401" x="4330700" y="4538663"/>
          <p14:tracePt t="9418" x="4395788" y="4532313"/>
          <p14:tracePt t="9434" x="4414838" y="4525963"/>
          <p14:tracePt t="9451" x="4427538" y="4525963"/>
          <p14:tracePt t="9467" x="4441825" y="4525963"/>
          <p14:tracePt t="9484" x="4448175" y="4519613"/>
          <p14:tracePt t="9501" x="4460875" y="4506913"/>
          <p14:tracePt t="9518" x="4467225" y="4487863"/>
          <p14:tracePt t="9534" x="4467225" y="4473575"/>
          <p14:tracePt t="9551" x="4473575" y="4454525"/>
          <p14:tracePt t="9567" x="4467225" y="4441825"/>
          <p14:tracePt t="9584" x="4460875" y="4421188"/>
          <p14:tracePt t="9601" x="4441825" y="4408488"/>
          <p14:tracePt t="9618" x="4408488" y="4389438"/>
          <p14:tracePt t="9634" x="4389438" y="4376738"/>
          <p14:tracePt t="9651" x="4362450" y="4356100"/>
          <p14:tracePt t="9667" x="4337050" y="4337050"/>
          <p14:tracePt t="9684" x="4310063" y="4330700"/>
          <p14:tracePt t="9701" x="4278313" y="4324350"/>
          <p14:tracePt t="9718" x="4225925" y="4324350"/>
          <p14:tracePt t="9734" x="4160838" y="4324350"/>
          <p14:tracePt t="9751" x="4102100" y="4324350"/>
          <p14:tracePt t="9767" x="4043363" y="4324350"/>
          <p14:tracePt t="9784" x="3990975" y="4324350"/>
          <p14:tracePt t="9801" x="3951288" y="4324350"/>
          <p14:tracePt t="9817" x="3892550" y="4324350"/>
          <p14:tracePt t="9834" x="3846513" y="4324350"/>
          <p14:tracePt t="9851" x="3794125" y="4324350"/>
          <p14:tracePt t="9867" x="3749675" y="4324350"/>
          <p14:tracePt t="9884" x="3709988" y="4330700"/>
          <p14:tracePt t="9901" x="3657600" y="4343400"/>
          <p14:tracePt t="9917" x="3611563" y="4349750"/>
          <p14:tracePt t="9934" x="3586163" y="4362450"/>
          <p14:tracePt t="9951" x="3565525" y="4376738"/>
          <p14:tracePt t="9967" x="3546475" y="4389438"/>
          <p14:tracePt t="9984" x="3521075" y="4408488"/>
          <p14:tracePt t="10001" x="3494088" y="4435475"/>
          <p14:tracePt t="10017" x="3462338" y="4454525"/>
          <p14:tracePt t="10034" x="3454400" y="4473575"/>
          <p14:tracePt t="10051" x="3441700" y="4494213"/>
          <p14:tracePt t="10067" x="3441700" y="4506913"/>
          <p14:tracePt t="10084" x="3441700" y="4519613"/>
          <p14:tracePt t="10101" x="3448050" y="4532313"/>
          <p14:tracePt t="10118" x="3454400" y="4552950"/>
          <p14:tracePt t="10134" x="3487738" y="4584700"/>
          <p14:tracePt t="10151" x="3521075" y="4624388"/>
          <p14:tracePt t="10167" x="3565525" y="4656138"/>
          <p14:tracePt t="10184" x="3638550" y="4676775"/>
          <p14:tracePt t="10201" x="3697288" y="4695825"/>
          <p14:tracePt t="10217" x="3794125" y="4708525"/>
          <p14:tracePt t="10234" x="3833813" y="4708525"/>
          <p14:tracePt t="10251" x="3840163" y="4702175"/>
          <p14:tracePt t="10267" x="3846513" y="4702175"/>
          <p14:tracePt t="13946" x="3846513" y="4695825"/>
          <p14:tracePt t="13954" x="3852863" y="4695825"/>
          <p14:tracePt t="13962" x="3860800" y="4695825"/>
          <p14:tracePt t="13983" x="3905250" y="4676775"/>
          <p14:tracePt t="13983" x="3925888" y="4670425"/>
          <p14:tracePt t="13999" x="3944938" y="4664075"/>
          <p14:tracePt t="14016" x="3957638" y="4649788"/>
          <p14:tracePt t="14032" x="3970338" y="4637088"/>
          <p14:tracePt t="14049" x="3978275" y="4630738"/>
          <p14:tracePt t="14178" x="3984625" y="4630738"/>
          <p14:tracePt t="14202" x="3997325" y="4630738"/>
          <p14:tracePt t="14210" x="4010025" y="4637088"/>
          <p14:tracePt t="14226" x="4037013" y="4643438"/>
          <p14:tracePt t="14233" x="4049713" y="4643438"/>
          <p14:tracePt t="14234" x="4056063" y="4643438"/>
          <p14:tracePt t="14249" x="4108450" y="4649788"/>
          <p14:tracePt t="14266" x="4133850" y="4649788"/>
          <p14:tracePt t="14282" x="4160838" y="4649788"/>
          <p14:tracePt t="14299" x="4186238" y="4643438"/>
          <p14:tracePt t="14316" x="4206875" y="4643438"/>
          <p14:tracePt t="14332" x="4238625" y="4643438"/>
          <p14:tracePt t="14349" x="4265613" y="4643438"/>
          <p14:tracePt t="14366" x="4297363" y="4643438"/>
          <p14:tracePt t="14382" x="4310063" y="4643438"/>
          <p14:tracePt t="14399" x="4337050" y="4643438"/>
          <p14:tracePt t="14415" x="4349750" y="4637088"/>
          <p14:tracePt t="14432" x="4362450" y="4630738"/>
          <p14:tracePt t="14449" x="4368800" y="4624388"/>
          <p14:tracePt t="14466" x="4376738" y="4624388"/>
          <p14:tracePt t="14482" x="4389438" y="4624388"/>
          <p14:tracePt t="14499" x="4402138" y="4611688"/>
          <p14:tracePt t="14516" x="4408488" y="4605338"/>
          <p14:tracePt t="14532" x="4421188" y="4597400"/>
          <p14:tracePt t="14549" x="4427538" y="4591050"/>
          <p14:tracePt t="14565" x="4435475" y="4584700"/>
          <p14:tracePt t="14582" x="4435475" y="4572000"/>
          <p14:tracePt t="14599" x="4448175" y="4559300"/>
          <p14:tracePt t="14615" x="4448175" y="4546600"/>
          <p14:tracePt t="14632" x="4448175" y="4525963"/>
          <p14:tracePt t="14649" x="4441825" y="4500563"/>
          <p14:tracePt t="14649" x="4441825" y="4494213"/>
          <p14:tracePt t="14666" x="4441825" y="4467225"/>
          <p14:tracePt t="14682" x="4435475" y="4454525"/>
          <p14:tracePt t="14699" x="4435475" y="4427538"/>
          <p14:tracePt t="14715" x="4421188" y="4408488"/>
          <p14:tracePt t="14732" x="4408488" y="4383088"/>
          <p14:tracePt t="14749" x="4395788" y="4356100"/>
          <p14:tracePt t="14765" x="4376738" y="4343400"/>
          <p14:tracePt t="14782" x="4356100" y="4324350"/>
          <p14:tracePt t="14799" x="4343400" y="4310063"/>
          <p14:tracePt t="14815" x="4318000" y="4297363"/>
          <p14:tracePt t="14832" x="4303713" y="4291013"/>
          <p14:tracePt t="14849" x="4278313" y="4284663"/>
          <p14:tracePt t="14865" x="4238625" y="4284663"/>
          <p14:tracePt t="14882" x="4219575" y="4284663"/>
          <p14:tracePt t="14899" x="4198938" y="4284663"/>
          <p14:tracePt t="14915" x="4173538" y="4284663"/>
          <p14:tracePt t="14932" x="4154488" y="4284663"/>
          <p14:tracePt t="14949" x="4127500" y="4284663"/>
          <p14:tracePt t="14965" x="4095750" y="4291013"/>
          <p14:tracePt t="14982" x="4056063" y="4303713"/>
          <p14:tracePt t="14999" x="4022725" y="4324350"/>
          <p14:tracePt t="15015" x="4003675" y="4337050"/>
          <p14:tracePt t="15032" x="3990975" y="4343400"/>
          <p14:tracePt t="15049" x="3970338" y="4356100"/>
          <p14:tracePt t="15065" x="3957638" y="4383088"/>
          <p14:tracePt t="15082" x="3951288" y="4389438"/>
          <p14:tracePt t="15099" x="3944938" y="4408488"/>
          <p14:tracePt t="15115" x="3938588" y="4427538"/>
          <p14:tracePt t="15132" x="3932238" y="4448175"/>
          <p14:tracePt t="15149" x="3932238" y="4473575"/>
          <p14:tracePt t="15165" x="3932238" y="4500563"/>
          <p14:tracePt t="15182" x="3932238" y="4519613"/>
          <p14:tracePt t="15199" x="3944938" y="4538663"/>
          <p14:tracePt t="15215" x="3957638" y="4572000"/>
          <p14:tracePt t="15232" x="3984625" y="4591050"/>
          <p14:tracePt t="15249" x="4022725" y="4605338"/>
          <p14:tracePt t="15265" x="4081463" y="4618038"/>
          <p14:tracePt t="15282" x="4133850" y="4618038"/>
          <p14:tracePt t="15299" x="4179888" y="4618038"/>
          <p14:tracePt t="15315" x="4219575" y="4618038"/>
          <p14:tracePt t="15332" x="4251325" y="4618038"/>
          <p14:tracePt t="15349" x="4271963" y="4611688"/>
          <p14:tracePt t="15365" x="4284663" y="4605338"/>
          <p14:tracePt t="15382" x="4297363" y="4605338"/>
          <p14:tracePt t="15399" x="4303713" y="4605338"/>
          <p14:tracePt t="15415" x="4310063" y="4605338"/>
          <p14:tracePt t="15432" x="4318000" y="4605338"/>
          <p14:tracePt t="15448" x="4318000" y="4597400"/>
          <p14:tracePt t="16595" x="4310063" y="4597400"/>
          <p14:tracePt t="16731" x="4303713" y="4597400"/>
          <p14:tracePt t="16742" x="4297363" y="4597400"/>
          <p14:tracePt t="16763" x="4291013" y="4597400"/>
          <p14:tracePt t="16775" x="4278313" y="4597400"/>
          <p14:tracePt t="16795" x="4271963" y="4597400"/>
          <p14:tracePt t="16802" x="4259263" y="4597400"/>
          <p14:tracePt t="16808" x="4251325" y="4597400"/>
          <p14:tracePt t="16816" x="4219575" y="4597400"/>
          <p14:tracePt t="16832" x="4179888" y="4597400"/>
          <p14:tracePt t="16849" x="4133850" y="4597400"/>
          <p14:tracePt t="16866" x="4081463" y="4597400"/>
          <p14:tracePt t="16882" x="3984625" y="4597400"/>
          <p14:tracePt t="16899" x="3911600" y="4597400"/>
          <p14:tracePt t="16916" x="3840163" y="4597400"/>
          <p14:tracePt t="16932" x="3768725" y="4597400"/>
          <p14:tracePt t="16949" x="3697288" y="4597400"/>
          <p14:tracePt t="16966" x="3638550" y="4597400"/>
          <p14:tracePt t="16982" x="3598863" y="4597400"/>
          <p14:tracePt t="16999" x="3559175" y="4597400"/>
          <p14:tracePt t="17016" x="3552825" y="4597400"/>
          <p14:tracePt t="17032" x="3546475" y="4597400"/>
          <p14:tracePt t="17178" x="3552825" y="4591050"/>
          <p14:tracePt t="17187" x="3559175" y="4591050"/>
          <p14:tracePt t="17195" x="3573463" y="4591050"/>
          <p14:tracePt t="17203" x="3611563" y="4591050"/>
          <p14:tracePt t="17216" x="3663950" y="4591050"/>
          <p14:tracePt t="17232" x="3741738" y="4591050"/>
          <p14:tracePt t="17249" x="3833813" y="4591050"/>
          <p14:tracePt t="17265" x="3925888" y="4591050"/>
          <p14:tracePt t="17282" x="4049713" y="4591050"/>
          <p14:tracePt t="17299" x="4121150" y="4591050"/>
          <p14:tracePt t="17315" x="4154488" y="4591050"/>
          <p14:tracePt t="17332" x="4160838" y="4591050"/>
          <p14:tracePt t="17730" x="4148138" y="4591050"/>
          <p14:tracePt t="17739" x="4133850" y="4591050"/>
          <p14:tracePt t="17746" x="4127500" y="4591050"/>
          <p14:tracePt t="17754" x="4089400" y="4591050"/>
          <p14:tracePt t="17766" x="4043363" y="4591050"/>
          <p14:tracePt t="17782" x="3978275" y="4591050"/>
          <p14:tracePt t="17799" x="3938588" y="4591050"/>
          <p14:tracePt t="17815" x="3905250" y="4591050"/>
          <p14:tracePt t="17832" x="3886200" y="4597400"/>
          <p14:tracePt t="17848" x="3873500" y="4597400"/>
          <p14:tracePt t="17865" x="3867150" y="4597400"/>
          <p14:tracePt t="18026" x="3879850" y="4597400"/>
          <p14:tracePt t="18034" x="3886200" y="4597400"/>
          <p14:tracePt t="18042" x="3911600" y="4597400"/>
          <p14:tracePt t="18050" x="3978275" y="4597400"/>
          <p14:tracePt t="18065" x="4049713" y="4597400"/>
          <p14:tracePt t="18082" x="4154488" y="4597400"/>
          <p14:tracePt t="18099" x="4198938" y="4597400"/>
          <p14:tracePt t="18115" x="4219575" y="4597400"/>
          <p14:tracePt t="18762" x="4225925" y="4597400"/>
          <p14:tracePt t="18778" x="4238625" y="4597400"/>
          <p14:tracePt t="18788" x="4244975" y="4597400"/>
          <p14:tracePt t="18798" x="4259263" y="4597400"/>
          <p14:tracePt t="18815" x="4271963" y="4597400"/>
          <p14:tracePt t="18832" x="4284663" y="4597400"/>
          <p14:tracePt t="18848" x="4297363" y="4597400"/>
          <p14:tracePt t="18865" x="4303713" y="4597400"/>
          <p14:tracePt t="18881" x="4318000" y="4597400"/>
          <p14:tracePt t="18898" x="4324350" y="4597400"/>
          <p14:tracePt t="18915" x="4324350" y="4591050"/>
          <p14:tracePt t="19282" x="4330700" y="4591050"/>
          <p14:tracePt t="19290" x="4343400" y="4591050"/>
          <p14:tracePt t="19298" x="4356100" y="4591050"/>
          <p14:tracePt t="19306" x="4389438" y="4591050"/>
          <p14:tracePt t="19315" x="4408488" y="4591050"/>
          <p14:tracePt t="19331" x="4421188" y="4591050"/>
          <p14:tracePt t="19348" x="4435475" y="4591050"/>
          <p14:tracePt t="19386" x="4441825" y="4591050"/>
          <p14:tracePt t="20058" x="4435475" y="4591050"/>
          <p14:tracePt t="20066" x="4427538" y="4591050"/>
          <p14:tracePt t="20082" x="4421188" y="4591050"/>
          <p14:tracePt t="20083" x="4402138" y="4591050"/>
          <p14:tracePt t="20098" x="4368800" y="4591050"/>
          <p14:tracePt t="20098" x="4349750" y="4591050"/>
          <p14:tracePt t="20114" x="4297363" y="4591050"/>
          <p14:tracePt t="20131" x="4244975" y="4591050"/>
          <p14:tracePt t="20148" x="4198938" y="4591050"/>
          <p14:tracePt t="20164" x="4167188" y="4591050"/>
          <p14:tracePt t="20181" x="4127500" y="4591050"/>
          <p14:tracePt t="20198" x="4121150" y="4591050"/>
          <p14:tracePt t="20314" x="4127500" y="4591050"/>
          <p14:tracePt t="20322" x="4133850" y="4584700"/>
          <p14:tracePt t="20330" x="4148138" y="4584700"/>
          <p14:tracePt t="20338" x="4186238" y="4584700"/>
          <p14:tracePt t="20348" x="4219575" y="4584700"/>
          <p14:tracePt t="20364" x="4251325" y="4584700"/>
          <p14:tracePt t="20381" x="4265613" y="4584700"/>
          <p14:tracePt t="21978" x="4259263" y="4584700"/>
          <p14:tracePt t="22026" x="4251325" y="4584700"/>
          <p14:tracePt t="22034" x="4244975" y="4584700"/>
          <p14:tracePt t="22042" x="4238625" y="4584700"/>
          <p14:tracePt t="22050" x="4213225" y="4584700"/>
          <p14:tracePt t="22064" x="4198938" y="4584700"/>
          <p14:tracePt t="22080" x="4179888" y="4584700"/>
          <p14:tracePt t="22097" x="4148138" y="4584700"/>
          <p14:tracePt t="22113" x="4114800" y="4591050"/>
          <p14:tracePt t="22130" x="4081463" y="4591050"/>
          <p14:tracePt t="22147" x="4043363" y="4591050"/>
          <p14:tracePt t="22164" x="3984625" y="4591050"/>
          <p14:tracePt t="22180" x="3925888" y="4591050"/>
          <p14:tracePt t="22197" x="3846513" y="4591050"/>
          <p14:tracePt t="22214" x="3787775" y="4591050"/>
          <p14:tracePt t="22231" x="3735388" y="4591050"/>
          <p14:tracePt t="22247" x="3697288" y="4591050"/>
          <p14:tracePt t="22264" x="3663950" y="4591050"/>
          <p14:tracePt t="22281" x="3638550" y="4591050"/>
          <p14:tracePt t="22297" x="3605213" y="4591050"/>
          <p14:tracePt t="22313" x="3579813" y="4591050"/>
          <p14:tracePt t="22313" x="3573463" y="4591050"/>
          <p14:tracePt t="22330" x="3565525" y="4591050"/>
          <p14:tracePt t="22474" x="3573463" y="4591050"/>
          <p14:tracePt t="22482" x="3586163" y="4591050"/>
          <p14:tracePt t="22497" x="3605213" y="4591050"/>
          <p14:tracePt t="22497" x="3670300" y="4591050"/>
          <p14:tracePt t="22513" x="3775075" y="4591050"/>
          <p14:tracePt t="22513" x="3846513" y="4591050"/>
          <p14:tracePt t="22530" x="3978275" y="4591050"/>
          <p14:tracePt t="22547" x="4089400" y="4591050"/>
          <p14:tracePt t="22563" x="4179888" y="4591050"/>
          <p14:tracePt t="22580" x="4225925" y="4591050"/>
          <p14:tracePt t="22597" x="4232275" y="4591050"/>
          <p14:tracePt t="24243" x="4238625" y="4591050"/>
          <p14:tracePt t="24250" x="4251325" y="4591050"/>
          <p14:tracePt t="24266" x="4259263" y="4591050"/>
          <p14:tracePt t="24283" x="4265613" y="4591050"/>
          <p14:tracePt t="24299" x="4271963" y="4591050"/>
          <p14:tracePt t="24331" x="4278313" y="4591050"/>
          <p14:tracePt t="24340" x="4284663" y="4591050"/>
          <p14:tracePt t="24355" x="4297363" y="4591050"/>
          <p14:tracePt t="24411" x="4303713" y="4578350"/>
          <p14:tracePt t="24419" x="4310063" y="4572000"/>
          <p14:tracePt t="24427" x="4310063" y="4559300"/>
          <p14:tracePt t="24432" x="4318000" y="4546600"/>
          <p14:tracePt t="24447" x="4318000" y="4538663"/>
          <p14:tracePt t="24755" x="4310063" y="4538663"/>
          <p14:tracePt t="24763" x="4303713" y="4538663"/>
          <p14:tracePt t="24771" x="4297363" y="4538663"/>
          <p14:tracePt t="24779" x="4291013" y="4546600"/>
          <p14:tracePt t="24785" x="4278313" y="4559300"/>
          <p14:tracePt t="24797" x="4271963" y="4552950"/>
          <p14:tracePt t="25003" x="4278313" y="4552950"/>
          <p14:tracePt t="25011" x="4284663" y="4552950"/>
          <p14:tracePt t="25019" x="4303713" y="4552950"/>
          <p14:tracePt t="25030" x="4318000" y="4552950"/>
          <p14:tracePt t="25030" x="4362450" y="4552950"/>
          <p14:tracePt t="25047" x="4435475" y="4552950"/>
          <p14:tracePt t="25063" x="4506913" y="4552950"/>
          <p14:tracePt t="25080" x="4591050" y="4552950"/>
          <p14:tracePt t="25097" x="4683125" y="4552950"/>
          <p14:tracePt t="25113" x="4760913" y="4552950"/>
          <p14:tracePt t="25130" x="4840288" y="4552950"/>
          <p14:tracePt t="25147" x="4918075" y="4552950"/>
          <p14:tracePt t="25163" x="4951413" y="4552950"/>
          <p14:tracePt t="25180" x="4964113" y="4552950"/>
          <p14:tracePt t="25197" x="4970463" y="4552950"/>
          <p14:tracePt t="28923" x="4983163" y="4552950"/>
          <p14:tracePt t="28931" x="4995863" y="4552950"/>
          <p14:tracePt t="28939" x="5016500" y="4552950"/>
          <p14:tracePt t="28947" x="5068888" y="4559300"/>
          <p14:tracePt t="28962" x="5205413" y="4572000"/>
          <p14:tracePt t="28979" x="5316538" y="4572000"/>
          <p14:tracePt t="28995" x="5414963" y="4578350"/>
          <p14:tracePt t="29012" x="5492750" y="4578350"/>
          <p14:tracePt t="29029" x="5526088" y="4578350"/>
          <p14:tracePt t="29045" x="5557838" y="4578350"/>
          <p14:tracePt t="29062" x="5564188" y="4578350"/>
          <p14:tracePt t="29078" x="5584825" y="4572000"/>
          <p14:tracePt t="29095" x="5591175" y="4572000"/>
          <p14:tracePt t="29112" x="5597525" y="4572000"/>
          <p14:tracePt t="29683" x="5603875" y="4572000"/>
          <p14:tracePt t="29691" x="5616575" y="4572000"/>
          <p14:tracePt t="29699" x="5675313" y="4572000"/>
          <p14:tracePt t="29712" x="5734050" y="4572000"/>
          <p14:tracePt t="29728" x="5767388" y="4572000"/>
          <p14:tracePt t="29745" x="5780088" y="4559300"/>
          <p14:tracePt t="29762" x="5786438" y="4559300"/>
          <p14:tracePt t="29851" x="5773738" y="4559300"/>
          <p14:tracePt t="29859" x="5761038" y="4559300"/>
          <p14:tracePt t="29867" x="5715000" y="4559300"/>
          <p14:tracePt t="29878" x="5656263" y="4559300"/>
          <p14:tracePt t="29895" x="5570538" y="4559300"/>
          <p14:tracePt t="29911" x="5519738" y="4559300"/>
          <p14:tracePt t="29928" x="5492750" y="4559300"/>
          <p14:tracePt t="29945" x="5486400" y="4559300"/>
          <p14:tracePt t="30019" x="5492750" y="4552950"/>
          <p14:tracePt t="30035" x="5505450" y="4546600"/>
          <p14:tracePt t="30039" x="5519738" y="4546600"/>
          <p14:tracePt t="30046" x="5557838" y="4546600"/>
          <p14:tracePt t="30061" x="5603875" y="4546600"/>
          <p14:tracePt t="30078" x="5637213" y="4546600"/>
          <p14:tracePt t="30095" x="5675313" y="4546600"/>
          <p14:tracePt t="30111" x="5681663" y="4546600"/>
          <p14:tracePt t="30539" x="5675313" y="4546600"/>
          <p14:tracePt t="30547" x="5668963" y="4546600"/>
          <p14:tracePt t="30561" x="5649913" y="4546600"/>
          <p14:tracePt t="30563" x="5603875" y="4559300"/>
          <p14:tracePt t="30578" x="5564188" y="4572000"/>
          <p14:tracePt t="30595" x="5532438" y="4584700"/>
          <p14:tracePt t="30611" x="5526088" y="4584700"/>
          <p14:tracePt t="30763" x="5532438" y="4584700"/>
          <p14:tracePt t="30771" x="5538788" y="4584700"/>
          <p14:tracePt t="30779" x="5557838" y="4584700"/>
          <p14:tracePt t="30794" x="5610225" y="4591050"/>
          <p14:tracePt t="30795" x="5681663" y="4597400"/>
          <p14:tracePt t="30811" x="5754688" y="4597400"/>
          <p14:tracePt t="30828" x="5807075" y="4597400"/>
          <p14:tracePt t="30844" x="5845175" y="4597400"/>
          <p14:tracePt t="30861" x="5872163" y="4591050"/>
          <p14:tracePt t="30878" x="5884863" y="4584700"/>
          <p14:tracePt t="30894" x="5897563" y="4572000"/>
          <p14:tracePt t="30911" x="5897563" y="4552950"/>
          <p14:tracePt t="30928" x="5903913" y="4525963"/>
          <p14:tracePt t="30944" x="5903913" y="4494213"/>
          <p14:tracePt t="30961" x="5903913" y="4460875"/>
          <p14:tracePt t="30978" x="5884863" y="4414838"/>
          <p14:tracePt t="30994" x="5826125" y="4337050"/>
          <p14:tracePt t="31011" x="5792788" y="4297363"/>
          <p14:tracePt t="31028" x="5748338" y="4265613"/>
          <p14:tracePt t="31044" x="5689600" y="4238625"/>
          <p14:tracePt t="31061" x="5637213" y="4232275"/>
          <p14:tracePt t="31078" x="5578475" y="4232275"/>
          <p14:tracePt t="31094" x="5519738" y="4232275"/>
          <p14:tracePt t="31111" x="5486400" y="4232275"/>
          <p14:tracePt t="31128" x="5461000" y="4244975"/>
          <p14:tracePt t="31144" x="5440363" y="4265613"/>
          <p14:tracePt t="31161" x="5414963" y="4291013"/>
          <p14:tracePt t="31178" x="5408613" y="4324350"/>
          <p14:tracePt t="31194" x="5402263" y="4362450"/>
          <p14:tracePt t="31211" x="5394325" y="4402138"/>
          <p14:tracePt t="31227" x="5394325" y="4427538"/>
          <p14:tracePt t="31244" x="5394325" y="4448175"/>
          <p14:tracePt t="31261" x="5402263" y="4467225"/>
          <p14:tracePt t="31278" x="5414963" y="4487863"/>
          <p14:tracePt t="31294" x="5427663" y="4506913"/>
          <p14:tracePt t="31311" x="5453063" y="4519613"/>
          <p14:tracePt t="31327" x="5486400" y="4538663"/>
          <p14:tracePt t="31344" x="5532438" y="4538663"/>
          <p14:tracePt t="31361" x="5564188" y="4552950"/>
          <p14:tracePt t="31378" x="5591175" y="4552950"/>
          <p14:tracePt t="31394" x="5597525" y="4552950"/>
          <p14:tracePt t="31931" x="5597525" y="4559300"/>
          <p14:tracePt t="31947" x="5591175" y="4565650"/>
          <p14:tracePt t="31971" x="5591175" y="4572000"/>
          <p14:tracePt t="31982" x="5584825" y="4572000"/>
          <p14:tracePt t="31987" x="5584825" y="4578350"/>
          <p14:tracePt t="31994" x="5578475" y="4591050"/>
          <p14:tracePt t="32011" x="5570538" y="4597400"/>
          <p14:tracePt t="32027" x="5570538" y="4611688"/>
          <p14:tracePt t="32044" x="5570538" y="4618038"/>
          <p14:tracePt t="32061" x="5570538" y="4624388"/>
          <p14:tracePt t="33484" x="5591175" y="4624388"/>
          <p14:tracePt t="33492" x="5656263" y="4605338"/>
          <p14:tracePt t="33501" x="5715000" y="4597400"/>
          <p14:tracePt t="33511" x="5832475" y="4572000"/>
          <p14:tracePt t="33528" x="5969000" y="4546600"/>
          <p14:tracePt t="33545" x="6080125" y="4519613"/>
          <p14:tracePt t="33561" x="6178550" y="4487863"/>
          <p14:tracePt t="33578" x="6249988" y="4454525"/>
          <p14:tracePt t="33594" x="6276975" y="4441825"/>
          <p14:tracePt t="33611" x="6302375" y="4435475"/>
          <p14:tracePt t="33628" x="6316663" y="4427538"/>
          <p14:tracePt t="33644" x="6348413" y="4402138"/>
          <p14:tracePt t="33661" x="6440488" y="4349750"/>
          <p14:tracePt t="33678" x="6537325" y="4278313"/>
          <p14:tracePt t="33694" x="6629400" y="4213225"/>
          <p14:tracePt t="33711" x="6694488" y="4154488"/>
          <p14:tracePt t="33728" x="6765925" y="4102100"/>
          <p14:tracePt t="33744" x="6811963" y="4056063"/>
          <p14:tracePt t="33761" x="6858000" y="4016375"/>
          <p14:tracePt t="33778" x="6883400" y="4003675"/>
          <p14:tracePt t="33794" x="6883400" y="3990975"/>
          <p14:tracePt t="33811" x="6883400" y="3970338"/>
          <p14:tracePt t="33828" x="6883400" y="3957638"/>
          <p14:tracePt t="33844" x="6891338" y="3932238"/>
          <p14:tracePt t="33861" x="6904038" y="3911600"/>
          <p14:tracePt t="33878" x="6910388" y="3879850"/>
          <p14:tracePt t="33894" x="6923088" y="3852863"/>
          <p14:tracePt t="33911" x="6942138" y="3827463"/>
          <p14:tracePt t="33927" x="6962775" y="3802063"/>
          <p14:tracePt t="33944" x="6981825" y="3781425"/>
          <p14:tracePt t="33961" x="6988175" y="3775075"/>
          <p14:tracePt t="33978" x="6994525" y="3775075"/>
          <p14:tracePt t="34084" x="7002463" y="3775075"/>
          <p14:tracePt t="34092" x="7008813" y="3775075"/>
          <p14:tracePt t="34100" x="7021513" y="3775075"/>
          <p14:tracePt t="34102" x="7040563" y="3775075"/>
          <p14:tracePt t="34111" x="7073900" y="3775075"/>
          <p14:tracePt t="34127" x="7119938" y="3775075"/>
          <p14:tracePt t="34144" x="7151688" y="3775075"/>
          <p14:tracePt t="34161" x="7170738" y="3775075"/>
          <p14:tracePt t="34177" x="7178675" y="3775075"/>
          <p14:tracePt t="34260" x="7170738" y="3781425"/>
          <p14:tracePt t="34269" x="7158038" y="3781425"/>
          <p14:tracePt t="34277" x="7138988" y="3802063"/>
          <p14:tracePt t="34278" x="7105650" y="3833813"/>
          <p14:tracePt t="34294" x="7061200" y="3846513"/>
          <p14:tracePt t="34311" x="7002463" y="3886200"/>
          <p14:tracePt t="34327" x="6956425" y="3925888"/>
          <p14:tracePt t="34344" x="6916738" y="3951288"/>
          <p14:tracePt t="34361" x="6897688" y="3970338"/>
          <p14:tracePt t="34377" x="6870700" y="3990975"/>
          <p14:tracePt t="34394" x="6864350" y="3990975"/>
          <p14:tracePt t="34532" x="6870700" y="3990975"/>
          <p14:tracePt t="34540" x="6883400" y="3990975"/>
          <p14:tracePt t="34547" x="6923088" y="3997325"/>
          <p14:tracePt t="34556" x="6950075" y="4003675"/>
          <p14:tracePt t="34563" x="7021513" y="4030663"/>
          <p14:tracePt t="34577" x="7073900" y="4056063"/>
          <p14:tracePt t="34594" x="7105650" y="4075113"/>
          <p14:tracePt t="34611" x="7112000" y="4075113"/>
          <p14:tracePt t="34980" x="7105650" y="4075113"/>
          <p14:tracePt t="34987" x="7099300" y="4081463"/>
          <p14:tracePt t="34995" x="7086600" y="4081463"/>
          <p14:tracePt t="35011" x="7073900" y="4081463"/>
          <p14:tracePt t="35011" x="7046913" y="4095750"/>
          <p14:tracePt t="35027" x="6981825" y="4127500"/>
          <p14:tracePt t="35044" x="6929438" y="4148138"/>
          <p14:tracePt t="35060" x="6877050" y="4186238"/>
          <p14:tracePt t="35077" x="6832600" y="4213225"/>
          <p14:tracePt t="35094" x="6753225" y="4251325"/>
          <p14:tracePt t="35110" x="6688138" y="4310063"/>
          <p14:tracePt t="35127" x="6604000" y="4368800"/>
          <p14:tracePt t="35144" x="6518275" y="4421188"/>
          <p14:tracePt t="35160" x="6440488" y="4479925"/>
          <p14:tracePt t="35177" x="6335713" y="4538663"/>
          <p14:tracePt t="35194" x="6224588" y="4591050"/>
          <p14:tracePt t="35210" x="6126163" y="4643438"/>
          <p14:tracePt t="35227" x="5943600" y="4702175"/>
          <p14:tracePt t="35244" x="5832475" y="4716463"/>
          <p14:tracePt t="35260" x="5695950" y="4722813"/>
          <p14:tracePt t="35277" x="5538788" y="4722813"/>
          <p14:tracePt t="35294" x="5394325" y="4729163"/>
          <p14:tracePt t="35311" x="5192713" y="4729163"/>
          <p14:tracePt t="35327" x="5010150" y="4729163"/>
          <p14:tracePt t="35344" x="4852988" y="4729163"/>
          <p14:tracePt t="35360" x="4695825" y="4729163"/>
          <p14:tracePt t="35377" x="4546600" y="4729163"/>
          <p14:tracePt t="35394" x="4395788" y="4729163"/>
          <p14:tracePt t="35410" x="4259263" y="4716463"/>
          <p14:tracePt t="35427" x="4075113" y="4702175"/>
          <p14:tracePt t="35444" x="3963988" y="4702175"/>
          <p14:tracePt t="35461" x="3860800" y="4689475"/>
          <p14:tracePt t="35477" x="3762375" y="4689475"/>
          <p14:tracePt t="35494" x="3676650" y="4689475"/>
          <p14:tracePt t="35510" x="3598863" y="4689475"/>
          <p14:tracePt t="35527" x="3527425" y="4689475"/>
          <p14:tracePt t="35543" x="3448050" y="4689475"/>
          <p14:tracePt t="35560" x="3376613" y="4689475"/>
          <p14:tracePt t="35577" x="3305175" y="4689475"/>
          <p14:tracePt t="35594" x="3259138" y="4689475"/>
          <p14:tracePt t="35610" x="3233738" y="4689475"/>
          <p14:tracePt t="35627" x="3213100" y="4689475"/>
          <p14:tracePt t="36027" x="3219450" y="4689475"/>
          <p14:tracePt t="36037" x="3219450" y="4683125"/>
          <p14:tracePt t="36043" x="3240088" y="4683125"/>
          <p14:tracePt t="36049" x="3265488" y="4676775"/>
          <p14:tracePt t="36060" x="3305175" y="4670425"/>
          <p14:tracePt t="36077" x="3357563" y="4649788"/>
          <p14:tracePt t="36093" x="3409950" y="4643438"/>
          <p14:tracePt t="36110" x="3475038" y="4643438"/>
          <p14:tracePt t="36127" x="3546475" y="4643438"/>
          <p14:tracePt t="36143" x="3598863" y="4643438"/>
          <p14:tracePt t="36160" x="3624263" y="4643438"/>
          <p14:tracePt t="36177" x="3651250" y="4643438"/>
          <p14:tracePt t="36193" x="3657600" y="4643438"/>
          <p14:tracePt t="36635" x="3651250" y="4643438"/>
          <p14:tracePt t="36651" x="3644900" y="4643438"/>
          <p14:tracePt t="36675" x="3638550" y="4637088"/>
          <p14:tracePt t="36683" x="3632200" y="4637088"/>
          <p14:tracePt t="36691" x="3624263" y="4637088"/>
          <p14:tracePt t="36699" x="3611563" y="4637088"/>
          <p14:tracePt t="36710" x="3592513" y="4630738"/>
          <p14:tracePt t="36726" x="3579813" y="4630738"/>
          <p14:tracePt t="36743" x="3552825" y="4630738"/>
          <p14:tracePt t="36760" x="3546475" y="4630738"/>
          <p14:tracePt t="36776" x="3527425" y="4630738"/>
          <p14:tracePt t="36793" x="3513138" y="4630738"/>
          <p14:tracePt t="36810" x="3506788" y="4624388"/>
          <p14:tracePt t="36826" x="3494088" y="4624388"/>
          <p14:tracePt t="36843" x="3481388" y="4618038"/>
          <p14:tracePt t="36860" x="3481388" y="4611688"/>
          <p14:tracePt t="36876" x="3475038" y="4611688"/>
          <p14:tracePt t="36893" x="3468688" y="4611688"/>
          <p14:tracePt t="36910" x="3462338" y="4611688"/>
          <p14:tracePt t="37075" x="3468688" y="4611688"/>
          <p14:tracePt t="37083" x="3475038" y="4605338"/>
          <p14:tracePt t="37091" x="3481388" y="4605338"/>
          <p14:tracePt t="37099" x="3500438" y="4605338"/>
          <p14:tracePt t="37110" x="3521075" y="4605338"/>
          <p14:tracePt t="37126" x="3540125" y="4605338"/>
          <p14:tracePt t="37143" x="3565525" y="4605338"/>
          <p14:tracePt t="37160" x="3598863" y="4605338"/>
          <p14:tracePt t="37176" x="3644900" y="4605338"/>
          <p14:tracePt t="37193" x="3709988" y="4605338"/>
          <p14:tracePt t="37210" x="3787775" y="4605338"/>
          <p14:tracePt t="37226" x="3873500" y="4605338"/>
          <p14:tracePt t="37243" x="4030663" y="4611688"/>
          <p14:tracePt t="37260" x="4148138" y="4611688"/>
          <p14:tracePt t="37276" x="4225925" y="4618038"/>
          <p14:tracePt t="37293" x="4284663" y="4624388"/>
          <p14:tracePt t="37310" x="4303713" y="4624388"/>
          <p14:tracePt t="38227" x="4310063" y="4624388"/>
          <p14:tracePt t="38235" x="4318000" y="4624388"/>
          <p14:tracePt t="38243" x="4324350" y="4624388"/>
          <p14:tracePt t="38251" x="4330700" y="4624388"/>
          <p14:tracePt t="38259" x="4349750" y="4624388"/>
          <p14:tracePt t="38276" x="4356100" y="4624388"/>
          <p14:tracePt t="38292" x="4368800" y="4624388"/>
          <p14:tracePt t="38331" x="4376738" y="4624388"/>
          <p14:tracePt t="38339" x="4383088" y="4624388"/>
          <p14:tracePt t="38342" x="4395788" y="4624388"/>
          <p14:tracePt t="38359" x="4408488" y="4624388"/>
          <p14:tracePt t="38376" x="4441825" y="4624388"/>
          <p14:tracePt t="38392" x="4473575" y="4624388"/>
          <p14:tracePt t="38409" x="4513263" y="4624388"/>
          <p14:tracePt t="38426" x="4552950" y="4624388"/>
          <p14:tracePt t="38442" x="4591050" y="4624388"/>
          <p14:tracePt t="38459" x="4630738" y="4624388"/>
          <p14:tracePt t="38476" x="4656138" y="4624388"/>
          <p14:tracePt t="38492" x="4689475" y="4624388"/>
          <p14:tracePt t="38509" x="4716463" y="4624388"/>
          <p14:tracePt t="38526" x="4754563" y="4630738"/>
          <p14:tracePt t="38542" x="4794250" y="4630738"/>
          <p14:tracePt t="38559" x="4852988" y="4630738"/>
          <p14:tracePt t="38576" x="4937125" y="4624388"/>
          <p14:tracePt t="38592" x="5003800" y="4624388"/>
          <p14:tracePt t="38609" x="5075238" y="4624388"/>
          <p14:tracePt t="38626" x="5133975" y="4624388"/>
          <p14:tracePt t="38642" x="5153025" y="4624388"/>
          <p14:tracePt t="38987" x="5146675" y="4624388"/>
          <p14:tracePt t="38995" x="5140325" y="4624388"/>
          <p14:tracePt t="39003" x="5133975" y="4630738"/>
          <p14:tracePt t="39019" x="5127625" y="4630738"/>
          <p14:tracePt t="39026" x="5113338" y="4630738"/>
          <p14:tracePt t="39042" x="5100638" y="4637088"/>
          <p14:tracePt t="39059" x="5062538" y="4656138"/>
          <p14:tracePt t="39076" x="5016500" y="4683125"/>
          <p14:tracePt t="39092" x="4957763" y="4722813"/>
          <p14:tracePt t="39109" x="4878388" y="4767263"/>
          <p14:tracePt t="39126" x="4826000" y="4794250"/>
          <p14:tracePt t="39142" x="4787900" y="4819650"/>
          <p14:tracePt t="39159" x="4754563" y="4840288"/>
          <p14:tracePt t="39175" x="4741863" y="4852988"/>
          <p14:tracePt t="39475" x="4748213" y="4852988"/>
          <p14:tracePt t="39491" x="4754563" y="4859338"/>
          <p14:tracePt t="39507" x="4760913" y="4865688"/>
          <p14:tracePt t="39515" x="4767263" y="4865688"/>
          <p14:tracePt t="39525" x="4775200" y="4878388"/>
          <p14:tracePt t="39542" x="4781550" y="4884738"/>
          <p14:tracePt t="39547" x="4787900" y="4899025"/>
          <p14:tracePt t="39559" x="4787900" y="4918075"/>
          <p14:tracePt t="39575" x="4800600" y="4937125"/>
          <p14:tracePt t="39592" x="4800600" y="4964113"/>
          <p14:tracePt t="39609" x="4800600" y="4983163"/>
          <p14:tracePt t="39625" x="4800600" y="4995863"/>
          <p14:tracePt t="39642" x="4794250" y="5016500"/>
          <p14:tracePt t="39659" x="4781550" y="5035550"/>
          <p14:tracePt t="39675" x="4754563" y="5048250"/>
          <p14:tracePt t="39692" x="4735513" y="5062538"/>
          <p14:tracePt t="39709" x="4708525" y="5081588"/>
          <p14:tracePt t="39725" x="4676775" y="5094288"/>
          <p14:tracePt t="39743" x="4656138" y="5100638"/>
          <p14:tracePt t="39759" x="4643438" y="5106988"/>
          <p14:tracePt t="39775" x="4637088" y="5106988"/>
          <p14:tracePt t="40763" x="4643438" y="5113338"/>
          <p14:tracePt t="40768" x="4649788" y="5113338"/>
          <p14:tracePt t="40776" x="4676775" y="5113338"/>
          <p14:tracePt t="40792" x="4702175" y="5121275"/>
          <p14:tracePt t="40808" x="4741863" y="5121275"/>
          <p14:tracePt t="40825" x="4794250" y="5121275"/>
          <p14:tracePt t="40841" x="4878388" y="5121275"/>
          <p14:tracePt t="40858" x="4983163" y="5121275"/>
          <p14:tracePt t="40875" x="5127625" y="5121275"/>
          <p14:tracePt t="40891" x="5211763" y="5113338"/>
          <p14:tracePt t="40908" x="5276850" y="5113338"/>
          <p14:tracePt t="40925" x="5316538" y="5094288"/>
          <p14:tracePt t="40942" x="5362575" y="5081588"/>
          <p14:tracePt t="40958" x="5381625" y="5062538"/>
          <p14:tracePt t="40975" x="5414963" y="5041900"/>
          <p14:tracePt t="40991" x="5440363" y="5035550"/>
          <p14:tracePt t="41008" x="5453063" y="5022850"/>
          <p14:tracePt t="41025" x="5486400" y="5003800"/>
          <p14:tracePt t="41042" x="5511800" y="4976813"/>
          <p14:tracePt t="41058" x="5538788" y="4945063"/>
          <p14:tracePt t="41075" x="5570538" y="4905375"/>
          <p14:tracePt t="41091" x="5591175" y="4878388"/>
          <p14:tracePt t="41108" x="5616575" y="4852988"/>
          <p14:tracePt t="41125" x="5630863" y="4833938"/>
          <p14:tracePt t="41141" x="5637213" y="4813300"/>
          <p14:tracePt t="41158" x="5637213" y="4794250"/>
          <p14:tracePt t="41175" x="5637213" y="4767263"/>
          <p14:tracePt t="41191" x="5637213" y="4741863"/>
          <p14:tracePt t="41208" x="5637213" y="4716463"/>
          <p14:tracePt t="41225" x="5630863" y="4683125"/>
          <p14:tracePt t="41241" x="5630863" y="4664075"/>
          <p14:tracePt t="41258" x="5630863" y="4637088"/>
          <p14:tracePt t="41275" x="5622925" y="4611688"/>
          <p14:tracePt t="41291" x="5616575" y="4605338"/>
          <p14:tracePt t="41339" x="5616575" y="4597400"/>
          <p14:tracePt t="41363" x="5616575" y="4591050"/>
          <p14:tracePt t="41363" x="5616575" y="4584700"/>
          <p14:tracePt t="41393" x="5616575" y="4578350"/>
          <p14:tracePt t="41393" x="5610225" y="4572000"/>
          <p14:tracePt t="41427" x="5610225" y="4565650"/>
          <p14:tracePt t="42003" x="5610225" y="4572000"/>
          <p14:tracePt t="42011" x="5603875" y="4572000"/>
          <p14:tracePt t="42027" x="5603875" y="4578350"/>
          <p14:tracePt t="42027" x="5597525" y="4591050"/>
          <p14:tracePt t="42027" x="5591175" y="4597400"/>
          <p14:tracePt t="42041" x="5570538" y="4630738"/>
          <p14:tracePt t="42058" x="5557838" y="4643438"/>
          <p14:tracePt t="42074" x="5538788" y="4670425"/>
          <p14:tracePt t="42091" x="5486400" y="4716463"/>
          <p14:tracePt t="42108" x="5467350" y="4741863"/>
          <p14:tracePt t="42124" x="5446713" y="4760913"/>
          <p14:tracePt t="42141" x="5414963" y="4775200"/>
          <p14:tracePt t="42158" x="5394325" y="4787900"/>
          <p14:tracePt t="42174" x="5362575" y="4787900"/>
          <p14:tracePt t="42191" x="5335588" y="4794250"/>
          <p14:tracePt t="42208" x="5316538" y="4794250"/>
          <p14:tracePt t="42224" x="5283200" y="4794250"/>
          <p14:tracePt t="42241" x="5257800" y="4794250"/>
          <p14:tracePt t="42258" x="5238750" y="4794250"/>
          <p14:tracePt t="42274" x="5205413" y="4794250"/>
          <p14:tracePt t="42291" x="5180013" y="4781550"/>
          <p14:tracePt t="42308" x="5153025" y="4775200"/>
          <p14:tracePt t="42324" x="5133975" y="4775200"/>
          <p14:tracePt t="42342" x="5113338" y="4754563"/>
          <p14:tracePt t="42358" x="5100638" y="4741863"/>
          <p14:tracePt t="42375" x="5094288" y="4722813"/>
          <p14:tracePt t="42392" x="5081588" y="4702175"/>
          <p14:tracePt t="42408" x="5075238" y="4676775"/>
          <p14:tracePt t="42424" x="5068888" y="4656138"/>
          <p14:tracePt t="42441" x="5068888" y="4649788"/>
          <p14:tracePt t="42458" x="5068888" y="4643438"/>
          <p14:tracePt t="42571" x="5068888" y="4637088"/>
          <p14:tracePt t="43323" x="5062538" y="4643438"/>
          <p14:tracePt t="43339" x="5054600" y="4649788"/>
          <p14:tracePt t="43347" x="5048250" y="4656138"/>
          <p14:tracePt t="43357" x="5048250" y="4664075"/>
          <p14:tracePt t="43363" x="5029200" y="4683125"/>
          <p14:tracePt t="43374" x="5016500" y="4716463"/>
          <p14:tracePt t="43390" x="4995863" y="4748213"/>
          <p14:tracePt t="43407" x="4976813" y="4787900"/>
          <p14:tracePt t="43424" x="4957763" y="4819650"/>
          <p14:tracePt t="43440" x="4918075" y="4865688"/>
          <p14:tracePt t="43457" x="4878388" y="4918075"/>
          <p14:tracePt t="43474" x="4833938" y="4964113"/>
          <p14:tracePt t="43490" x="4754563" y="5048250"/>
          <p14:tracePt t="43507" x="4708525" y="5075238"/>
          <p14:tracePt t="43524" x="4683125" y="5087938"/>
          <p14:tracePt t="43540" x="4664075" y="5094288"/>
          <p14:tracePt t="43795" x="4670425" y="5094288"/>
          <p14:tracePt t="43803" x="4689475" y="5094288"/>
          <p14:tracePt t="43804" x="4708525" y="5094288"/>
          <p14:tracePt t="43824" x="4741863" y="5094288"/>
          <p14:tracePt t="43824" x="4819650" y="5094288"/>
          <p14:tracePt t="43840" x="4918075" y="5081588"/>
          <p14:tracePt t="43857" x="5022850" y="5081588"/>
          <p14:tracePt t="43874" x="5106988" y="5081588"/>
          <p14:tracePt t="43890" x="5199063" y="5075238"/>
          <p14:tracePt t="43890" x="5238750" y="5062538"/>
          <p14:tracePt t="43907" x="5322888" y="5029200"/>
          <p14:tracePt t="43924" x="5387975" y="4989513"/>
          <p14:tracePt t="43940" x="5446713" y="4945063"/>
          <p14:tracePt t="43957" x="5511800" y="4884738"/>
          <p14:tracePt t="43974" x="5551488" y="4826000"/>
          <p14:tracePt t="43990" x="5578475" y="4781550"/>
          <p14:tracePt t="44007" x="5591175" y="4716463"/>
          <p14:tracePt t="44023" x="5591175" y="4683125"/>
          <p14:tracePt t="44040" x="5591175" y="4637088"/>
          <p14:tracePt t="44057" x="5597525" y="4624388"/>
          <p14:tracePt t="44074" x="5597525" y="4618038"/>
          <p14:tracePt t="44090" x="5597525" y="4611688"/>
          <p14:tracePt t="44747" x="5591175" y="4611688"/>
          <p14:tracePt t="44755" x="5584825" y="4611688"/>
          <p14:tracePt t="44764" x="5578475" y="4611688"/>
          <p14:tracePt t="44764" x="5578475" y="4618038"/>
          <p14:tracePt t="44773" x="5557838" y="4630738"/>
          <p14:tracePt t="44790" x="5532438" y="4649788"/>
          <p14:tracePt t="44807" x="5499100" y="4656138"/>
          <p14:tracePt t="44823" x="5473700" y="4664075"/>
          <p14:tracePt t="44840" x="5427663" y="4670425"/>
          <p14:tracePt t="44857" x="5381625" y="4670425"/>
          <p14:tracePt t="44873" x="5316538" y="4670425"/>
          <p14:tracePt t="44890" x="5232400" y="4670425"/>
          <p14:tracePt t="44907" x="5140325" y="4664075"/>
          <p14:tracePt t="44923" x="5121275" y="4649788"/>
          <p14:tracePt t="44940" x="5106988" y="4649788"/>
          <p14:tracePt t="45347" x="5100638" y="4656138"/>
          <p14:tracePt t="45355" x="5087938" y="4656138"/>
          <p14:tracePt t="45356" x="5081588" y="4670425"/>
          <p14:tracePt t="45365" x="5062538" y="4683125"/>
          <p14:tracePt t="45373" x="5029200" y="4716463"/>
          <p14:tracePt t="45390" x="4989513" y="4760913"/>
          <p14:tracePt t="45406" x="4937125" y="4806950"/>
          <p14:tracePt t="45423" x="4872038" y="4865688"/>
          <p14:tracePt t="45440" x="4806950" y="4924425"/>
          <p14:tracePt t="45457" x="4754563" y="4970463"/>
          <p14:tracePt t="45473" x="4689475" y="5010150"/>
          <p14:tracePt t="45490" x="4656138" y="5029200"/>
          <p14:tracePt t="45507" x="4611688" y="5048250"/>
          <p14:tracePt t="45523" x="4611688" y="5054600"/>
          <p14:tracePt t="45699" x="4624388" y="5048250"/>
          <p14:tracePt t="45715" x="4664075" y="5041900"/>
          <p14:tracePt t="45716" x="4683125" y="5035550"/>
          <p14:tracePt t="45723" x="4754563" y="5029200"/>
          <p14:tracePt t="45740" x="4872038" y="5022850"/>
          <p14:tracePt t="45756" x="5003800" y="5022850"/>
          <p14:tracePt t="45773" x="5106988" y="5010150"/>
          <p14:tracePt t="45790" x="5205413" y="4983163"/>
          <p14:tracePt t="45806" x="5291138" y="4964113"/>
          <p14:tracePt t="45823" x="5362575" y="4924425"/>
          <p14:tracePt t="45839" x="5427663" y="4872038"/>
          <p14:tracePt t="45856" x="5467350" y="4840288"/>
          <p14:tracePt t="45873" x="5505450" y="4794250"/>
          <p14:tracePt t="45890" x="5538788" y="4748213"/>
          <p14:tracePt t="45906" x="5557838" y="4676775"/>
          <p14:tracePt t="45923" x="5570538" y="4643438"/>
          <p14:tracePt t="45939" x="5570538" y="4611688"/>
          <p14:tracePt t="45956" x="5578475" y="4584700"/>
          <p14:tracePt t="45973" x="5578475" y="4578350"/>
          <p14:tracePt t="46059" x="5570538" y="4578350"/>
          <p14:tracePt t="46075" x="5564188" y="4578350"/>
          <p14:tracePt t="46089" x="5564188" y="4584700"/>
          <p14:tracePt t="46090" x="5557838" y="4584700"/>
          <p14:tracePt t="46106" x="5551488" y="4591050"/>
          <p14:tracePt t="46147" x="5538788" y="4597400"/>
          <p14:tracePt t="46147" x="5538788" y="4605338"/>
          <p14:tracePt t="46156" x="5511800" y="4605338"/>
          <p14:tracePt t="46173" x="5480050" y="4605338"/>
          <p14:tracePt t="46190" x="5434013" y="4611688"/>
          <p14:tracePt t="46206" x="5356225" y="4611688"/>
          <p14:tracePt t="46223" x="5251450" y="4611688"/>
          <p14:tracePt t="46239" x="5153025" y="4611688"/>
          <p14:tracePt t="46256" x="5068888" y="4611688"/>
          <p14:tracePt t="46273" x="4995863" y="4611688"/>
          <p14:tracePt t="46289" x="4976813" y="4611688"/>
          <p14:tracePt t="46306" x="4970463" y="4611688"/>
          <p14:tracePt t="46939" x="4964113" y="4611688"/>
          <p14:tracePt t="46955" x="4957763" y="4618038"/>
          <p14:tracePt t="46963" x="4951413" y="4618038"/>
          <p14:tracePt t="46971" x="4945063" y="4618038"/>
          <p14:tracePt t="46973" x="4930775" y="4618038"/>
          <p14:tracePt t="46989" x="4911725" y="4618038"/>
          <p14:tracePt t="47006" x="4878388" y="4624388"/>
          <p14:tracePt t="47022" x="4826000" y="4624388"/>
          <p14:tracePt t="47039" x="4767263" y="4624388"/>
          <p14:tracePt t="47056" x="4702175" y="4624388"/>
          <p14:tracePt t="47072" x="4624388" y="4624388"/>
          <p14:tracePt t="47089" x="4546600" y="4624388"/>
          <p14:tracePt t="47106" x="4460875" y="4618038"/>
          <p14:tracePt t="47123" x="4362450" y="4618038"/>
          <p14:tracePt t="47139" x="4330700" y="4618038"/>
          <p14:tracePt t="47156" x="4310063" y="4618038"/>
          <p14:tracePt t="47347" x="4330700" y="4611688"/>
          <p14:tracePt t="47355" x="4343400" y="4605338"/>
          <p14:tracePt t="47363" x="4368800" y="4605338"/>
          <p14:tracePt t="47368" x="4389438" y="4597400"/>
          <p14:tracePt t="47372" x="4421188" y="4597400"/>
          <p14:tracePt t="47389" x="4467225" y="4565650"/>
          <p14:tracePt t="47406" x="4500563" y="4546600"/>
          <p14:tracePt t="47422" x="4525963" y="4506913"/>
          <p14:tracePt t="47439" x="4538663" y="4467225"/>
          <p14:tracePt t="47456" x="4538663" y="4408488"/>
          <p14:tracePt t="47472" x="4519613" y="4356100"/>
          <p14:tracePt t="47489" x="4473575" y="4297363"/>
          <p14:tracePt t="47506" x="4435475" y="4244975"/>
          <p14:tracePt t="47522" x="4343400" y="4160838"/>
          <p14:tracePt t="47539" x="4271963" y="4148138"/>
          <p14:tracePt t="47555" x="4179888" y="4133850"/>
          <p14:tracePt t="47572" x="4102100" y="4133850"/>
          <p14:tracePt t="47589" x="4003675" y="4127500"/>
          <p14:tracePt t="47605" x="3905250" y="4127500"/>
          <p14:tracePt t="47622" x="3821113" y="4127500"/>
          <p14:tracePt t="47639" x="3756025" y="4127500"/>
          <p14:tracePt t="47655" x="3690938" y="4148138"/>
          <p14:tracePt t="47672" x="3651250" y="4160838"/>
          <p14:tracePt t="47689" x="3605213" y="4206875"/>
          <p14:tracePt t="47706" x="3565525" y="4244975"/>
          <p14:tracePt t="47722" x="3475038" y="4324350"/>
          <p14:tracePt t="47739" x="3448050" y="4376738"/>
          <p14:tracePt t="47755" x="3429000" y="4435475"/>
          <p14:tracePt t="47772" x="3429000" y="4487863"/>
          <p14:tracePt t="47789" x="3429000" y="4525963"/>
          <p14:tracePt t="47805" x="3416300" y="4559300"/>
          <p14:tracePt t="47822" x="3454400" y="4597400"/>
          <p14:tracePt t="47839" x="3487738" y="4618038"/>
          <p14:tracePt t="47855" x="3552825" y="4630738"/>
          <p14:tracePt t="47872" x="3632200" y="4643438"/>
          <p14:tracePt t="47889" x="3722688" y="4643438"/>
          <p14:tracePt t="47905" x="3821113" y="4643438"/>
          <p14:tracePt t="47922" x="3919538" y="4643438"/>
          <p14:tracePt t="47922" x="3970338" y="4643438"/>
          <p14:tracePt t="47939" x="4068763" y="4643438"/>
          <p14:tracePt t="47955" x="4133850" y="4630738"/>
          <p14:tracePt t="47972" x="4160838" y="4624388"/>
          <p14:tracePt t="47989" x="4173538" y="4624388"/>
          <p14:tracePt t="48467" x="4186238" y="4624388"/>
          <p14:tracePt t="48475" x="4206875" y="4624388"/>
          <p14:tracePt t="48489" x="4232275" y="4637088"/>
          <p14:tracePt t="48489" x="4310063" y="4656138"/>
          <p14:tracePt t="48505" x="4414838" y="4689475"/>
          <p14:tracePt t="48522" x="4565650" y="4708525"/>
          <p14:tracePt t="48538" x="4794250" y="4708525"/>
          <p14:tracePt t="48555" x="4911725" y="4708525"/>
          <p14:tracePt t="48572" x="5003800" y="4695825"/>
          <p14:tracePt t="48588" x="5035550" y="4683125"/>
          <p14:tracePt t="48605" x="5048250" y="4676775"/>
          <p14:tracePt t="48778" x="5062538" y="4676775"/>
          <p14:tracePt t="48795" x="5081588" y="4676775"/>
          <p14:tracePt t="48803" x="5106988" y="4676775"/>
          <p14:tracePt t="48811" x="5133975" y="4676775"/>
          <p14:tracePt t="48819" x="5159375" y="4676775"/>
          <p14:tracePt t="48822" x="5232400" y="4676775"/>
          <p14:tracePt t="48838" x="5310188" y="4676775"/>
          <p14:tracePt t="48855" x="5381625" y="4676775"/>
          <p14:tracePt t="48872" x="5440363" y="4676775"/>
          <p14:tracePt t="48888" x="5492750" y="4676775"/>
          <p14:tracePt t="48905" x="5545138" y="4676775"/>
          <p14:tracePt t="48922" x="5584825" y="4676775"/>
          <p14:tracePt t="48938" x="5643563" y="4676775"/>
          <p14:tracePt t="48955" x="5675313" y="4676775"/>
          <p14:tracePt t="48972" x="5721350" y="4676775"/>
          <p14:tracePt t="48989" x="5773738" y="4676775"/>
          <p14:tracePt t="49005" x="5838825" y="4670425"/>
          <p14:tracePt t="49022" x="5897563" y="4664075"/>
          <p14:tracePt t="49038" x="5956300" y="4643438"/>
          <p14:tracePt t="49055" x="5976938" y="4624388"/>
          <p14:tracePt t="49072" x="6002338" y="4597400"/>
          <p14:tracePt t="49089" x="6015038" y="4584700"/>
          <p14:tracePt t="49105" x="6021388" y="4565650"/>
          <p14:tracePt t="49122" x="6021388" y="4538663"/>
          <p14:tracePt t="49139" x="6015038" y="4500563"/>
          <p14:tracePt t="49156" x="6002338" y="4473575"/>
          <p14:tracePt t="49172" x="5989638" y="4441825"/>
          <p14:tracePt t="49188" x="5962650" y="4421188"/>
          <p14:tracePt t="49205" x="5949950" y="4389438"/>
          <p14:tracePt t="49222" x="5924550" y="4368800"/>
          <p14:tracePt t="49238" x="5897563" y="4343400"/>
          <p14:tracePt t="49255" x="5872163" y="4330700"/>
          <p14:tracePt t="49271" x="5845175" y="4324350"/>
          <p14:tracePt t="49288" x="5813425" y="4318000"/>
          <p14:tracePt t="49305" x="5786438" y="4310063"/>
          <p14:tracePt t="49321" x="5748338" y="4310063"/>
          <p14:tracePt t="49338" x="5702300" y="4310063"/>
          <p14:tracePt t="49355" x="5675313" y="4310063"/>
          <p14:tracePt t="49371" x="5656263" y="4318000"/>
          <p14:tracePt t="49388" x="5630863" y="4324350"/>
          <p14:tracePt t="49405" x="5616575" y="4330700"/>
          <p14:tracePt t="49421" x="5597525" y="4337050"/>
          <p14:tracePt t="49438" x="5578475" y="4356100"/>
          <p14:tracePt t="49455" x="5564188" y="4376738"/>
          <p14:tracePt t="49471" x="5551488" y="4402138"/>
          <p14:tracePt t="49488" x="5538788" y="4448175"/>
          <p14:tracePt t="49505" x="5538788" y="4506913"/>
          <p14:tracePt t="49521" x="5551488" y="4565650"/>
          <p14:tracePt t="49538" x="5603875" y="4624388"/>
          <p14:tracePt t="49555" x="5643563" y="4664075"/>
          <p14:tracePt t="49571" x="5668963" y="4676775"/>
          <p14:tracePt t="49588" x="5695950" y="4676775"/>
          <p14:tracePt t="49605" x="5708650" y="4676775"/>
          <p14:tracePt t="49731" x="5702300" y="4676775"/>
          <p14:tracePt t="49739" x="5695950" y="4676775"/>
          <p14:tracePt t="49741" x="5681663" y="4683125"/>
          <p14:tracePt t="49755" x="5630863" y="4722813"/>
          <p14:tracePt t="49771" x="5557838" y="4767263"/>
          <p14:tracePt t="49788" x="5461000" y="4833938"/>
          <p14:tracePt t="49805" x="5362575" y="4892675"/>
          <p14:tracePt t="49821" x="5238750" y="4951413"/>
          <p14:tracePt t="49838" x="5113338" y="5022850"/>
          <p14:tracePt t="49855" x="5003800" y="5075238"/>
          <p14:tracePt t="49871" x="4918075" y="5113338"/>
          <p14:tracePt t="49888" x="4865688" y="5121275"/>
          <p14:tracePt t="49905" x="4826000" y="5121275"/>
          <p14:tracePt t="49921" x="4806950" y="5121275"/>
          <p14:tracePt t="49938" x="4781550" y="5121275"/>
          <p14:tracePt t="49955" x="4767263" y="5121275"/>
          <p14:tracePt t="49971" x="4754563" y="5121275"/>
          <p14:tracePt t="50067" x="4760913" y="5106988"/>
          <p14:tracePt t="50075" x="4800600" y="5100638"/>
          <p14:tracePt t="50083" x="4852988" y="5081588"/>
          <p14:tracePt t="50091" x="4905375" y="5068888"/>
          <p14:tracePt t="50099" x="4964113" y="5054600"/>
          <p14:tracePt t="50099" x="5016500" y="5048250"/>
          <p14:tracePt t="50107" x="5062538" y="5035550"/>
          <p14:tracePt t="50121" x="5121275" y="5016500"/>
          <p14:tracePt t="50179" x="5113338" y="5016500"/>
          <p14:tracePt t="50187" x="5106988" y="5016500"/>
          <p14:tracePt t="50195" x="5041900" y="5016500"/>
          <p14:tracePt t="50205" x="4957763" y="5016500"/>
          <p14:tracePt t="50221" x="4865688" y="5016500"/>
          <p14:tracePt t="50238" x="4787900" y="5016500"/>
          <p14:tracePt t="50255" x="4748213" y="5016500"/>
          <p14:tracePt t="50271" x="4741863" y="5016500"/>
          <p14:tracePt t="50339" x="4760913" y="5010150"/>
          <p14:tracePt t="50347" x="4767263" y="4989513"/>
          <p14:tracePt t="50355" x="4794250" y="4970463"/>
          <p14:tracePt t="50363" x="4840288" y="4937125"/>
          <p14:tracePt t="50371" x="4872038" y="4924425"/>
          <p14:tracePt t="50388" x="4892675" y="4918075"/>
          <p14:tracePt t="50404" x="4899025" y="4911725"/>
          <p14:tracePt t="50475" x="4884738" y="4911725"/>
          <p14:tracePt t="50483" x="4878388" y="4930775"/>
          <p14:tracePt t="50491" x="4865688" y="4957763"/>
          <p14:tracePt t="50499" x="4846638" y="4976813"/>
          <p14:tracePt t="50504" x="4806950" y="5016500"/>
          <p14:tracePt t="50521" x="4787900" y="5048250"/>
          <p14:tracePt t="50603" x="4787900" y="5041900"/>
          <p14:tracePt t="50611" x="4800600" y="5029200"/>
          <p14:tracePt t="50620" x="4806950" y="5016500"/>
          <p14:tracePt t="50627" x="4819650" y="4995863"/>
          <p14:tracePt t="50630" x="4833938" y="4983163"/>
          <p14:tracePt t="50638" x="4846638" y="4957763"/>
          <p14:tracePt t="50654" x="4852988" y="4945063"/>
          <p14:tracePt t="50671" x="4859338" y="4930775"/>
          <p14:tracePt t="51180" x="4865688" y="4924425"/>
          <p14:tracePt t="51188" x="4865688" y="4905375"/>
          <p14:tracePt t="51205" x="4865688" y="4872038"/>
          <p14:tracePt t="51205" x="4865688" y="4819650"/>
          <p14:tracePt t="51222" x="4865688" y="4760913"/>
          <p14:tracePt t="51239" x="4859338" y="4702175"/>
          <p14:tracePt t="51255" x="4833938" y="4670425"/>
          <p14:tracePt t="51272" x="4806950" y="4637088"/>
          <p14:tracePt t="51289" x="4767263" y="4624388"/>
          <p14:tracePt t="51305" x="4735513" y="4611688"/>
          <p14:tracePt t="51322" x="4695825" y="4605338"/>
          <p14:tracePt t="51339" x="4656138" y="4605338"/>
          <p14:tracePt t="51355" x="4611688" y="4605338"/>
          <p14:tracePt t="51372" x="4591050" y="4605338"/>
          <p14:tracePt t="51389" x="4578350" y="4605338"/>
          <p14:tracePt t="51508" x="4584700" y="4605338"/>
          <p14:tracePt t="51516" x="4597400" y="4605338"/>
          <p14:tracePt t="51524" x="4630738" y="4605338"/>
          <p14:tracePt t="51538" x="4695825" y="4605338"/>
          <p14:tracePt t="51555" x="4872038" y="4611688"/>
          <p14:tracePt t="51572" x="5022850" y="4611688"/>
          <p14:tracePt t="51588" x="5165725" y="4611688"/>
          <p14:tracePt t="51605" x="5297488" y="4611688"/>
          <p14:tracePt t="51622" x="5421313" y="4611688"/>
          <p14:tracePt t="51638" x="5486400" y="4611688"/>
          <p14:tracePt t="51655" x="5492750" y="4611688"/>
          <p14:tracePt t="51716" x="5486400" y="4611688"/>
          <p14:tracePt t="51724" x="5480050" y="4611688"/>
          <p14:tracePt t="51725" x="5467350" y="4611688"/>
          <p14:tracePt t="51738" x="5402263" y="4618038"/>
          <p14:tracePt t="51755" x="5297488" y="4618038"/>
          <p14:tracePt t="51755" x="5224463" y="4618038"/>
          <p14:tracePt t="51772" x="5029200" y="4618038"/>
          <p14:tracePt t="51788" x="4846638" y="4605338"/>
          <p14:tracePt t="51805" x="4729163" y="4597400"/>
          <p14:tracePt t="51821" x="4664075" y="4591050"/>
          <p14:tracePt t="51838" x="4656138" y="4591050"/>
          <p14:tracePt t="51900" x="4664075" y="4591050"/>
          <p14:tracePt t="51907" x="4676775" y="4591050"/>
          <p14:tracePt t="51921" x="4695825" y="4591050"/>
          <p14:tracePt t="51923" x="4735513" y="4591050"/>
          <p14:tracePt t="51938" x="4813300" y="4591050"/>
          <p14:tracePt t="51955" x="4892675" y="4591050"/>
          <p14:tracePt t="51955" x="4924425" y="4591050"/>
          <p14:tracePt t="51972" x="4983163" y="4591050"/>
          <p14:tracePt t="51988" x="5029200" y="4591050"/>
          <p14:tracePt t="52005" x="5041900" y="4591050"/>
          <p14:tracePt t="53515" x="5035550" y="4597400"/>
          <p14:tracePt t="53523" x="5029200" y="4597400"/>
          <p14:tracePt t="53531" x="5029200" y="4605338"/>
          <p14:tracePt t="53539" x="5016500" y="4624388"/>
          <p14:tracePt t="53554" x="4995863" y="4643438"/>
          <p14:tracePt t="53571" x="4964113" y="4683125"/>
          <p14:tracePt t="53588" x="4937125" y="4716463"/>
          <p14:tracePt t="53604" x="4924425" y="4741863"/>
          <p14:tracePt t="53621" x="4911725" y="4760913"/>
          <p14:tracePt t="53638" x="4892675" y="4800600"/>
          <p14:tracePt t="53654" x="4865688" y="4819650"/>
          <p14:tracePt t="53671" x="4852988" y="4846638"/>
          <p14:tracePt t="53688" x="4819650" y="4884738"/>
          <p14:tracePt t="53705" x="4794250" y="4911725"/>
          <p14:tracePt t="53721" x="4781550" y="4945063"/>
          <p14:tracePt t="53738" x="4760913" y="4970463"/>
          <p14:tracePt t="53754" x="4748213" y="5003800"/>
          <p14:tracePt t="53771" x="4729163" y="5041900"/>
          <p14:tracePt t="53788" x="4722813" y="5068888"/>
          <p14:tracePt t="53804" x="4716463" y="5081588"/>
          <p14:tracePt t="53821" x="4708525" y="5094288"/>
          <p14:tracePt t="53837" x="4702175" y="5094288"/>
          <p14:tracePt t="53947" x="4702175" y="5087938"/>
          <p14:tracePt t="53959" x="4702175" y="5081588"/>
          <p14:tracePt t="53963" x="4702175" y="5075238"/>
          <p14:tracePt t="53971" x="4702175" y="5062538"/>
          <p14:tracePt t="53987" x="4702175" y="5035550"/>
          <p14:tracePt t="54004" x="4702175" y="5016500"/>
          <p14:tracePt t="54021" x="4702175" y="5003800"/>
          <p14:tracePt t="54037" x="4695825" y="4989513"/>
          <p14:tracePt t="54171" x="4702175" y="4995863"/>
          <p14:tracePt t="54179" x="4708525" y="4995863"/>
          <p14:tracePt t="54192" x="4722813" y="5010150"/>
          <p14:tracePt t="54195" x="4741863" y="5041900"/>
          <p14:tracePt t="54204" x="4767263" y="5075238"/>
          <p14:tracePt t="54221" x="4781550" y="5106988"/>
          <p14:tracePt t="54237" x="4787900" y="5121275"/>
          <p14:tracePt t="54254" x="4787900" y="5127625"/>
          <p14:tracePt t="56781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2849371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</a:t>
            </a:r>
            <a:r>
              <a:rPr lang="en-US" dirty="0" smtClean="0"/>
              <a:t> loop can count down instead of up: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counter = 10; counter &gt;= 0; counter--) . . .</a:t>
            </a:r>
          </a:p>
          <a:p>
            <a:endParaRPr lang="en-US" dirty="0" smtClean="0"/>
          </a:p>
          <a:p>
            <a:r>
              <a:rPr lang="en-US" dirty="0" smtClean="0"/>
              <a:t>The increment or decrement need not be in steps of 1: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counter = 0; counter &lt;= 10; counter = counter + 2) . . 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3" x="4500563" y="3475038"/>
          <p14:tracePt t="855" x="4500563" y="3468688"/>
          <p14:tracePt t="863" x="4494213" y="3462338"/>
          <p14:tracePt t="871" x="4479925" y="3448050"/>
          <p14:tracePt t="879" x="4454525" y="3435350"/>
          <p14:tracePt t="887" x="4408488" y="3376613"/>
          <p14:tracePt t="903" x="4337050" y="3330575"/>
          <p14:tracePt t="919" x="4232275" y="3259138"/>
          <p14:tracePt t="934" x="4089400" y="3200400"/>
          <p14:tracePt t="950" x="3821113" y="3141663"/>
          <p14:tracePt t="967" x="3676650" y="3116263"/>
          <p14:tracePt t="984" x="3573463" y="3108325"/>
          <p14:tracePt t="1001" x="3500438" y="3108325"/>
          <p14:tracePt t="1017" x="3462338" y="3108325"/>
          <p14:tracePt t="1034" x="3441700" y="3108325"/>
          <p14:tracePt t="1190" x="3441700" y="3101975"/>
          <p14:tracePt t="1198" x="3448050" y="3095625"/>
          <p14:tracePt t="1206" x="3454400" y="3089275"/>
          <p14:tracePt t="1214" x="3462338" y="3082925"/>
          <p14:tracePt t="1222" x="3481388" y="3055938"/>
          <p14:tracePt t="1233" x="3487738" y="3036888"/>
          <p14:tracePt t="1249" x="3500438" y="2990850"/>
          <p14:tracePt t="1266" x="3521075" y="2959100"/>
          <p14:tracePt t="1282" x="3533775" y="2919413"/>
          <p14:tracePt t="1299" x="3546475" y="2887663"/>
          <p14:tracePt t="1316" x="3565525" y="2847975"/>
          <p14:tracePt t="1333" x="3586163" y="2801938"/>
          <p14:tracePt t="1349" x="3605213" y="2755900"/>
          <p14:tracePt t="1366" x="3663950" y="2651125"/>
          <p14:tracePt t="1382" x="3716338" y="2586038"/>
          <p14:tracePt t="1399" x="3775075" y="2514600"/>
          <p14:tracePt t="1416" x="3833813" y="2455863"/>
          <p14:tracePt t="1432" x="3905250" y="2378075"/>
          <p14:tracePt t="1449" x="3957638" y="2325688"/>
          <p14:tracePt t="1466" x="4016375" y="2260600"/>
          <p14:tracePt t="1482" x="4081463" y="2193925"/>
          <p14:tracePt t="1499" x="4154488" y="2128838"/>
          <p14:tracePt t="1516" x="4198938" y="2082800"/>
          <p14:tracePt t="1532" x="4259263" y="2044700"/>
          <p14:tracePt t="1549" x="4310063" y="2011363"/>
          <p14:tracePt t="1566" x="4402138" y="1952625"/>
          <p14:tracePt t="1582" x="4467225" y="1912938"/>
          <p14:tracePt t="1599" x="4546600" y="1874838"/>
          <p14:tracePt t="1616" x="4624388" y="1847850"/>
          <p14:tracePt t="1632" x="4676775" y="1828800"/>
          <p14:tracePt t="1649" x="4716463" y="1828800"/>
          <p14:tracePt t="1666" x="4754563" y="1816100"/>
          <p14:tracePt t="1682" x="4794250" y="1803400"/>
          <p14:tracePt t="1699" x="4859338" y="1795463"/>
          <p14:tracePt t="1716" x="4918075" y="1782763"/>
          <p14:tracePt t="1732" x="4951413" y="1776413"/>
          <p14:tracePt t="1749" x="4970463" y="1776413"/>
          <p14:tracePt t="2718" x="4964113" y="1776413"/>
          <p14:tracePt t="2736" x="4937125" y="1782763"/>
          <p14:tracePt t="2749" x="4918075" y="1789113"/>
          <p14:tracePt t="2749" x="4878388" y="1803400"/>
          <p14:tracePt t="2766" x="4775200" y="1828800"/>
          <p14:tracePt t="2782" x="4649788" y="1847850"/>
          <p14:tracePt t="2799" x="4519613" y="1862138"/>
          <p14:tracePt t="2815" x="4362450" y="1868488"/>
          <p14:tracePt t="2832" x="4206875" y="1868488"/>
          <p14:tracePt t="2849" x="4049713" y="1874838"/>
          <p14:tracePt t="2865" x="3886200" y="1874838"/>
          <p14:tracePt t="2882" x="3741738" y="1881188"/>
          <p14:tracePt t="2898" x="3605213" y="1887538"/>
          <p14:tracePt t="2915" x="3500438" y="1900238"/>
          <p14:tracePt t="2932" x="3409950" y="1920875"/>
          <p14:tracePt t="2949" x="3330575" y="1920875"/>
          <p14:tracePt t="2965" x="3278188" y="1920875"/>
          <p14:tracePt t="2982" x="3194050" y="1920875"/>
          <p14:tracePt t="2998" x="3141663" y="1900238"/>
          <p14:tracePt t="3015" x="3055938" y="1893888"/>
          <p14:tracePt t="3032" x="2965450" y="1874838"/>
          <p14:tracePt t="3048" x="2887663" y="1847850"/>
          <p14:tracePt t="3065" x="2808288" y="1822450"/>
          <p14:tracePt t="3082" x="2755900" y="1803400"/>
          <p14:tracePt t="3098" x="2736850" y="1789113"/>
          <p14:tracePt t="3115" x="2709863" y="1782763"/>
          <p14:tracePt t="3132" x="2697163" y="1776413"/>
          <p14:tracePt t="3633" x="0" y="0"/>
        </p14:tracePtLst>
        <p14:tracePtLst>
          <p14:tracePt t="5878" x="2697163" y="1776413"/>
          <p14:tracePt t="6039" x="2709863" y="1776413"/>
          <p14:tracePt t="6047" x="2736850" y="1776413"/>
          <p14:tracePt t="6055" x="2782888" y="1776413"/>
          <p14:tracePt t="6063" x="2814638" y="1776413"/>
          <p14:tracePt t="6071" x="2913063" y="1776413"/>
          <p14:tracePt t="6082" x="3024188" y="1776413"/>
          <p14:tracePt t="6098" x="3148013" y="1776413"/>
          <p14:tracePt t="6115" x="3278188" y="1776413"/>
          <p14:tracePt t="6132" x="3395663" y="1776413"/>
          <p14:tracePt t="6148" x="3527425" y="1776413"/>
          <p14:tracePt t="6165" x="3670300" y="1776413"/>
          <p14:tracePt t="6182" x="3787775" y="1776413"/>
          <p14:tracePt t="6198" x="3938588" y="1776413"/>
          <p14:tracePt t="6215" x="4037013" y="1776413"/>
          <p14:tracePt t="6231" x="4140200" y="1776413"/>
          <p14:tracePt t="6248" x="4244975" y="1776413"/>
          <p14:tracePt t="6265" x="4383088" y="1776413"/>
          <p14:tracePt t="6282" x="4513263" y="1770063"/>
          <p14:tracePt t="6298" x="4643438" y="1770063"/>
          <p14:tracePt t="6315" x="4760913" y="1770063"/>
          <p14:tracePt t="6331" x="4865688" y="1770063"/>
          <p14:tracePt t="6348" x="4951413" y="1770063"/>
          <p14:tracePt t="6365" x="5029200" y="1770063"/>
          <p14:tracePt t="6382" x="5094288" y="1770063"/>
          <p14:tracePt t="6398" x="5165725" y="1770063"/>
          <p14:tracePt t="6398" x="5205413" y="1770063"/>
          <p14:tracePt t="6415" x="5283200" y="1770063"/>
          <p14:tracePt t="6431" x="5368925" y="1770063"/>
          <p14:tracePt t="6448" x="5453063" y="1770063"/>
          <p14:tracePt t="6465" x="5551488" y="1770063"/>
          <p14:tracePt t="6481" x="5637213" y="1770063"/>
          <p14:tracePt t="6498" x="5715000" y="1770063"/>
          <p14:tracePt t="6515" x="5786438" y="1770063"/>
          <p14:tracePt t="6531" x="5865813" y="1770063"/>
          <p14:tracePt t="6548" x="5930900" y="1770063"/>
          <p14:tracePt t="6565" x="5995988" y="1770063"/>
          <p14:tracePt t="6582" x="6054725" y="1770063"/>
          <p14:tracePt t="6598" x="6094413" y="1770063"/>
          <p14:tracePt t="6615" x="6146800" y="1763713"/>
          <p14:tracePt t="6631" x="6153150" y="1763713"/>
          <p14:tracePt t="6648" x="6159500" y="1763713"/>
          <p14:tracePt t="7831" x="6146800" y="1763713"/>
          <p14:tracePt t="7839" x="6132513" y="1763713"/>
          <p14:tracePt t="7848" x="6119813" y="1763713"/>
          <p14:tracePt t="7855" x="6080125" y="1763713"/>
          <p14:tracePt t="7864" x="6021388" y="1770063"/>
          <p14:tracePt t="7881" x="5962650" y="1770063"/>
          <p14:tracePt t="7898" x="5878513" y="1776413"/>
          <p14:tracePt t="7914" x="5773738" y="1776413"/>
          <p14:tracePt t="7931" x="5681663" y="1776413"/>
          <p14:tracePt t="7948" x="5564188" y="1776413"/>
          <p14:tracePt t="7965" x="5453063" y="1776413"/>
          <p14:tracePt t="7981" x="5356225" y="1776413"/>
          <p14:tracePt t="7998" x="5270500" y="1776413"/>
          <p14:tracePt t="8014" x="5218113" y="1776413"/>
          <p14:tracePt t="8031" x="5205413" y="1776413"/>
          <p14:tracePt t="8183" x="5211763" y="1776413"/>
          <p14:tracePt t="8191" x="5218113" y="1776413"/>
          <p14:tracePt t="8199" x="5224463" y="1776413"/>
          <p14:tracePt t="8214" x="5238750" y="1776413"/>
          <p14:tracePt t="8215" x="5335588" y="1776413"/>
          <p14:tracePt t="8231" x="5414963" y="1776413"/>
          <p14:tracePt t="8247" x="5532438" y="1776413"/>
          <p14:tracePt t="8264" x="5649913" y="1776413"/>
          <p14:tracePt t="8281" x="5773738" y="1776413"/>
          <p14:tracePt t="8297" x="5903913" y="1776413"/>
          <p14:tracePt t="8314" x="6008688" y="1776413"/>
          <p14:tracePt t="8331" x="6094413" y="1776413"/>
          <p14:tracePt t="8347" x="6153150" y="1776413"/>
          <p14:tracePt t="8364" x="6197600" y="1776413"/>
          <p14:tracePt t="8381" x="6218238" y="1776413"/>
          <p14:tracePt t="9278" x="6211888" y="1776413"/>
          <p14:tracePt t="9286" x="6205538" y="1776413"/>
          <p14:tracePt t="9294" x="6197600" y="1776413"/>
          <p14:tracePt t="9313" x="6184900" y="1776413"/>
          <p14:tracePt t="9313" x="6178550" y="1776413"/>
          <p14:tracePt t="9329" x="6165850" y="1782763"/>
          <p14:tracePt t="9346" x="6159500" y="1782763"/>
          <p14:tracePt t="9363" x="6146800" y="1782763"/>
          <p14:tracePt t="9379" x="6113463" y="1782763"/>
          <p14:tracePt t="9396" x="6080125" y="1782763"/>
          <p14:tracePt t="9413" x="6042025" y="1782763"/>
          <p14:tracePt t="9429" x="5983288" y="1782763"/>
          <p14:tracePt t="9446" x="5943600" y="1782763"/>
          <p14:tracePt t="9462" x="5891213" y="1782763"/>
          <p14:tracePt t="9479" x="5826125" y="1782763"/>
          <p14:tracePt t="9496" x="5754688" y="1782763"/>
          <p14:tracePt t="9513" x="5681663" y="1782763"/>
          <p14:tracePt t="9529" x="5622925" y="1782763"/>
          <p14:tracePt t="9546" x="5551488" y="1782763"/>
          <p14:tracePt t="9563" x="5473700" y="1782763"/>
          <p14:tracePt t="9579" x="5402263" y="1782763"/>
          <p14:tracePt t="9596" x="5349875" y="1782763"/>
          <p14:tracePt t="9613" x="5316538" y="1782763"/>
          <p14:tracePt t="9629" x="5291138" y="1789113"/>
          <p14:tracePt t="9664" x="5283200" y="1789113"/>
          <p14:tracePt t="9782" x="5291138" y="1789113"/>
          <p14:tracePt t="9791" x="5303838" y="1789113"/>
          <p14:tracePt t="9798" x="5329238" y="1782763"/>
          <p14:tracePt t="9802" x="5356225" y="1782763"/>
          <p14:tracePt t="9812" x="5440363" y="1776413"/>
          <p14:tracePt t="9829" x="5578475" y="1770063"/>
          <p14:tracePt t="9846" x="5675313" y="1770063"/>
          <p14:tracePt t="9863" x="5767388" y="1770063"/>
          <p14:tracePt t="9879" x="5845175" y="1770063"/>
          <p14:tracePt t="9896" x="5884863" y="1763713"/>
          <p14:tracePt t="9912" x="5897563" y="1763713"/>
          <p14:tracePt t="10014" x="5884863" y="1763713"/>
          <p14:tracePt t="10022" x="5859463" y="1763713"/>
          <p14:tracePt t="10030" x="5819775" y="1763713"/>
          <p14:tracePt t="10033" x="5689600" y="1757363"/>
          <p14:tracePt t="10046" x="5480050" y="1757363"/>
          <p14:tracePt t="10062" x="5245100" y="1757363"/>
          <p14:tracePt t="10079" x="5068888" y="1757363"/>
          <p14:tracePt t="10096" x="4970463" y="1757363"/>
          <p14:tracePt t="10112" x="4945063" y="1757363"/>
          <p14:tracePt t="10174" x="4951413" y="1757363"/>
          <p14:tracePt t="10182" x="4970463" y="1757363"/>
          <p14:tracePt t="10190" x="4995863" y="1757363"/>
          <p14:tracePt t="10190" x="5035550" y="1757363"/>
          <p14:tracePt t="10198" x="5087938" y="1757363"/>
          <p14:tracePt t="10212" x="5192713" y="1757363"/>
          <p14:tracePt t="10229" x="5322888" y="1757363"/>
          <p14:tracePt t="10229" x="5402263" y="1757363"/>
          <p14:tracePt t="10246" x="5532438" y="1757363"/>
          <p14:tracePt t="10262" x="5630863" y="1757363"/>
          <p14:tracePt t="10279" x="5681663" y="1757363"/>
          <p14:tracePt t="10296" x="5695950" y="1757363"/>
          <p14:tracePt t="10350" x="5689600" y="1757363"/>
          <p14:tracePt t="10374" x="5681663" y="1757363"/>
          <p14:tracePt t="10382" x="5668963" y="1757363"/>
          <p14:tracePt t="10390" x="5649913" y="1763713"/>
          <p14:tracePt t="10396" x="5578475" y="1763713"/>
          <p14:tracePt t="10412" x="5461000" y="1763713"/>
          <p14:tracePt t="10429" x="5329238" y="1763713"/>
          <p14:tracePt t="10445" x="5075238" y="1763713"/>
          <p14:tracePt t="10462" x="4878388" y="1776413"/>
          <p14:tracePt t="10479" x="4716463" y="1776413"/>
          <p14:tracePt t="10495" x="4538663" y="1782763"/>
          <p14:tracePt t="10512" x="4395788" y="1789113"/>
          <p14:tracePt t="10529" x="4259263" y="1789113"/>
          <p14:tracePt t="10545" x="4140200" y="1789113"/>
          <p14:tracePt t="10562" x="4030663" y="1795463"/>
          <p14:tracePt t="10580" x="3911600" y="1795463"/>
          <p14:tracePt t="10596" x="3808413" y="1795463"/>
          <p14:tracePt t="10613" x="3703638" y="1795463"/>
          <p14:tracePt t="10630" x="3611563" y="1795463"/>
          <p14:tracePt t="10646" x="3462338" y="1795463"/>
          <p14:tracePt t="10663" x="3357563" y="1795463"/>
          <p14:tracePt t="10680" x="3233738" y="1795463"/>
          <p14:tracePt t="10696" x="3108325" y="1795463"/>
          <p14:tracePt t="10713" x="3005138" y="1803400"/>
          <p14:tracePt t="10730" x="2894013" y="1803400"/>
          <p14:tracePt t="10746" x="2789238" y="1803400"/>
          <p14:tracePt t="10763" x="2684463" y="1803400"/>
          <p14:tracePt t="10780" x="2586038" y="1809750"/>
          <p14:tracePt t="10796" x="2481263" y="1809750"/>
          <p14:tracePt t="10813" x="2390775" y="1809750"/>
          <p14:tracePt t="10830" x="2305050" y="1816100"/>
          <p14:tracePt t="10846" x="2162175" y="1816100"/>
          <p14:tracePt t="10863" x="2070100" y="1816100"/>
          <p14:tracePt t="10880" x="1973263" y="1816100"/>
          <p14:tracePt t="10896" x="1874838" y="1816100"/>
          <p14:tracePt t="10913" x="1795463" y="1816100"/>
          <p14:tracePt t="10930" x="1717675" y="1816100"/>
          <p14:tracePt t="10946" x="1633538" y="1822450"/>
          <p14:tracePt t="10963" x="1574800" y="1822450"/>
          <p14:tracePt t="10980" x="1528763" y="1822450"/>
          <p14:tracePt t="10996" x="1495425" y="1822450"/>
          <p14:tracePt t="11013" x="1463675" y="1822450"/>
          <p14:tracePt t="11030" x="1436688" y="1822450"/>
          <p14:tracePt t="11046" x="1404938" y="1822450"/>
          <p14:tracePt t="11063" x="1397000" y="1822450"/>
          <p14:tracePt t="11199" x="1404938" y="1822450"/>
          <p14:tracePt t="11207" x="1417638" y="1816100"/>
          <p14:tracePt t="11215" x="1443038" y="1816100"/>
          <p14:tracePt t="11222" x="1470025" y="1816100"/>
          <p14:tracePt t="11230" x="1541463" y="1816100"/>
          <p14:tracePt t="11246" x="1677988" y="1816100"/>
          <p14:tracePt t="11263" x="1803400" y="1816100"/>
          <p14:tracePt t="11279" x="1933575" y="1816100"/>
          <p14:tracePt t="11296" x="2063750" y="1816100"/>
          <p14:tracePt t="11313" x="2193925" y="1816100"/>
          <p14:tracePt t="11330" x="2311400" y="1816100"/>
          <p14:tracePt t="11346" x="2443163" y="1816100"/>
          <p14:tracePt t="11363" x="2566988" y="1816100"/>
          <p14:tracePt t="11380" x="2671763" y="1816100"/>
          <p14:tracePt t="11396" x="2768600" y="1816100"/>
          <p14:tracePt t="11413" x="2873375" y="1816100"/>
          <p14:tracePt t="11429" x="3005138" y="1816100"/>
          <p14:tracePt t="11446" x="3194050" y="1816100"/>
          <p14:tracePt t="11463" x="3370263" y="1816100"/>
          <p14:tracePt t="11479" x="3521075" y="1816100"/>
          <p14:tracePt t="11496" x="3670300" y="1816100"/>
          <p14:tracePt t="11513" x="3808413" y="1822450"/>
          <p14:tracePt t="11529" x="3957638" y="1822450"/>
          <p14:tracePt t="11546" x="4089400" y="1822450"/>
          <p14:tracePt t="11563" x="4192588" y="1822450"/>
          <p14:tracePt t="11579" x="4297363" y="1822450"/>
          <p14:tracePt t="11596" x="4402138" y="1828800"/>
          <p14:tracePt t="11613" x="4500563" y="1828800"/>
          <p14:tracePt t="11629" x="4605338" y="1828800"/>
          <p14:tracePt t="11646" x="4781550" y="1828800"/>
          <p14:tracePt t="11663" x="4884738" y="1828800"/>
          <p14:tracePt t="11679" x="4976813" y="1828800"/>
          <p14:tracePt t="11696" x="5094288" y="1828800"/>
          <p14:tracePt t="11713" x="5192713" y="1828800"/>
          <p14:tracePt t="11729" x="5283200" y="1828800"/>
          <p14:tracePt t="11746" x="5356225" y="1828800"/>
          <p14:tracePt t="11763" x="5414963" y="1828800"/>
          <p14:tracePt t="11779" x="5421313" y="1822450"/>
          <p14:tracePt t="11830" x="5427663" y="1822450"/>
          <p14:tracePt t="12558" x="5421313" y="1822450"/>
          <p14:tracePt t="12614" x="5421313" y="1828800"/>
          <p14:tracePt t="13198" x="5427663" y="1828800"/>
          <p14:tracePt t="13206" x="5446713" y="1828800"/>
          <p14:tracePt t="13214" x="5461000" y="1828800"/>
          <p14:tracePt t="13222" x="5480050" y="1822450"/>
          <p14:tracePt t="13230" x="5505450" y="1822450"/>
          <p14:tracePt t="13245" x="5519738" y="1816100"/>
          <p14:tracePt t="13262" x="5526088" y="1816100"/>
          <p14:tracePt t="13342" x="5519738" y="1816100"/>
          <p14:tracePt t="13358" x="5511800" y="1816100"/>
          <p14:tracePt t="13374" x="5505450" y="1816100"/>
          <p14:tracePt t="13382" x="5499100" y="1816100"/>
          <p14:tracePt t="13390" x="5492750" y="1816100"/>
          <p14:tracePt t="13398" x="5480050" y="1816100"/>
          <p14:tracePt t="13412" x="5473700" y="1816100"/>
          <p14:tracePt t="13429" x="5467350" y="1816100"/>
          <p14:tracePt t="13445" x="5461000" y="1816100"/>
          <p14:tracePt t="13462" x="5453063" y="1816100"/>
          <p14:tracePt t="13542" x="5446713" y="1816100"/>
          <p14:tracePt t="13582" x="5440363" y="1816100"/>
          <p14:tracePt t="13614" x="5434013" y="1816100"/>
          <p14:tracePt t="13638" x="5427663" y="1816100"/>
          <p14:tracePt t="13678" x="5421313" y="1816100"/>
          <p14:tracePt t="13702" x="5414963" y="1816100"/>
          <p14:tracePt t="13718" x="5402263" y="1816100"/>
          <p14:tracePt t="13730" x="5394325" y="1816100"/>
          <p14:tracePt t="13730" x="5381625" y="1828800"/>
          <p14:tracePt t="13745" x="5362575" y="1841500"/>
          <p14:tracePt t="13762" x="5349875" y="1854200"/>
          <p14:tracePt t="13779" x="5349875" y="1862138"/>
          <p14:tracePt t="13795" x="5349875" y="1868488"/>
          <p14:tracePt t="13812" x="5349875" y="1887538"/>
          <p14:tracePt t="13828" x="5356225" y="1900238"/>
          <p14:tracePt t="13845" x="5368925" y="1906588"/>
          <p14:tracePt t="13862" x="5408613" y="1920875"/>
          <p14:tracePt t="13878" x="5440363" y="1927225"/>
          <p14:tracePt t="13895" x="5461000" y="1927225"/>
          <p14:tracePt t="13912" x="5480050" y="1927225"/>
          <p14:tracePt t="13929" x="5492750" y="1920875"/>
          <p14:tracePt t="13945" x="5499100" y="1906588"/>
          <p14:tracePt t="13962" x="5505450" y="1906588"/>
          <p14:tracePt t="13979" x="5511800" y="1887538"/>
          <p14:tracePt t="13995" x="5511800" y="1854200"/>
          <p14:tracePt t="14012" x="5505450" y="1828800"/>
          <p14:tracePt t="14028" x="5492750" y="1803400"/>
          <p14:tracePt t="14045" x="5467350" y="1782763"/>
          <p14:tracePt t="14062" x="5434013" y="1751013"/>
          <p14:tracePt t="14078" x="5402263" y="1744663"/>
          <p14:tracePt t="14095" x="5368925" y="1744663"/>
          <p14:tracePt t="14112" x="5335588" y="1744663"/>
          <p14:tracePt t="14128" x="5303838" y="1744663"/>
          <p14:tracePt t="14145" x="5283200" y="1751013"/>
          <p14:tracePt t="14162" x="5276850" y="1757363"/>
          <p14:tracePt t="16894" x="5270500" y="1757363"/>
          <p14:tracePt t="16902" x="5264150" y="1763713"/>
          <p14:tracePt t="16911" x="5251450" y="1763713"/>
          <p14:tracePt t="16918" x="5218113" y="1763713"/>
          <p14:tracePt t="16931" x="5173663" y="1763713"/>
          <p14:tracePt t="16944" x="5113338" y="1763713"/>
          <p14:tracePt t="16961" x="5035550" y="1763713"/>
          <p14:tracePt t="16978" x="4945063" y="1763713"/>
          <p14:tracePt t="16994" x="4865688" y="1770063"/>
          <p14:tracePt t="17011" x="4775200" y="1770063"/>
          <p14:tracePt t="17027" x="4689475" y="1770063"/>
          <p14:tracePt t="17044" x="4591050" y="1770063"/>
          <p14:tracePt t="17061" x="4506913" y="1776413"/>
          <p14:tracePt t="17077" x="4408488" y="1776413"/>
          <p14:tracePt t="17094" x="4291013" y="1789113"/>
          <p14:tracePt t="17111" x="4213225" y="1789113"/>
          <p14:tracePt t="17127" x="4148138" y="1789113"/>
          <p14:tracePt t="17144" x="4068763" y="1789113"/>
          <p14:tracePt t="17160" x="3997325" y="1789113"/>
          <p14:tracePt t="17177" x="3925888" y="1795463"/>
          <p14:tracePt t="17194" x="3867150" y="1795463"/>
          <p14:tracePt t="17210" x="3802063" y="1795463"/>
          <p14:tracePt t="17227" x="3741738" y="1795463"/>
          <p14:tracePt t="17244" x="3676650" y="1795463"/>
          <p14:tracePt t="17260" x="3598863" y="1795463"/>
          <p14:tracePt t="17277" x="3527425" y="1795463"/>
          <p14:tracePt t="17294" x="3409950" y="1795463"/>
          <p14:tracePt t="17310" x="3357563" y="1795463"/>
          <p14:tracePt t="17327" x="3311525" y="1795463"/>
          <p14:tracePt t="17344" x="3271838" y="1795463"/>
          <p14:tracePt t="17360" x="3233738" y="1795463"/>
          <p14:tracePt t="17377" x="3187700" y="1795463"/>
          <p14:tracePt t="17394" x="3141663" y="1795463"/>
          <p14:tracePt t="17410" x="3082925" y="1795463"/>
          <p14:tracePt t="17427" x="3024188" y="1795463"/>
          <p14:tracePt t="17444" x="2971800" y="1795463"/>
          <p14:tracePt t="17461" x="2925763" y="1795463"/>
          <p14:tracePt t="17477" x="2873375" y="1795463"/>
          <p14:tracePt t="17494" x="2801938" y="1795463"/>
          <p14:tracePt t="17510" x="2755900" y="1795463"/>
          <p14:tracePt t="17527" x="2724150" y="1795463"/>
          <p14:tracePt t="17544" x="2697163" y="1795463"/>
          <p14:tracePt t="17560" x="2690813" y="1795463"/>
          <p14:tracePt t="18022" x="2697163" y="1795463"/>
          <p14:tracePt t="18035" x="2709863" y="1803400"/>
          <p14:tracePt t="18038" x="2730500" y="1803400"/>
          <p14:tracePt t="18046" x="2776538" y="1803400"/>
          <p14:tracePt t="18061" x="2841625" y="1809750"/>
          <p14:tracePt t="18077" x="2900363" y="1809750"/>
          <p14:tracePt t="18094" x="2990850" y="1822450"/>
          <p14:tracePt t="18110" x="3030538" y="1822450"/>
          <p14:tracePt t="18127" x="3043238" y="1822450"/>
          <p14:tracePt t="18454" x="3036888" y="1822450"/>
          <p14:tracePt t="18462" x="3030538" y="1822450"/>
          <p14:tracePt t="18477" x="3024188" y="1822450"/>
          <p14:tracePt t="18478" x="3011488" y="1822450"/>
          <p14:tracePt t="18494" x="2984500" y="1822450"/>
          <p14:tracePt t="18510" x="2971800" y="1822450"/>
          <p14:tracePt t="18527" x="2965450" y="1822450"/>
          <p14:tracePt t="18814" x="2971800" y="1822450"/>
          <p14:tracePt t="18846" x="2978150" y="1822450"/>
          <p14:tracePt t="19158" x="2978150" y="1816100"/>
          <p14:tracePt t="19166" x="2971800" y="1816100"/>
          <p14:tracePt t="19174" x="2965450" y="1816100"/>
          <p14:tracePt t="19177" x="2952750" y="1816100"/>
          <p14:tracePt t="19194" x="2932113" y="1816100"/>
          <p14:tracePt t="19210" x="2919413" y="1816100"/>
          <p14:tracePt t="19542" x="2913063" y="1816100"/>
          <p14:tracePt t="19550" x="2900363" y="1816100"/>
          <p14:tracePt t="19558" x="2860675" y="1816100"/>
          <p14:tracePt t="19566" x="2755900" y="1816100"/>
          <p14:tracePt t="19576" x="2598738" y="1816100"/>
          <p14:tracePt t="19593" x="2416175" y="1816100"/>
          <p14:tracePt t="19610" x="2246313" y="1816100"/>
          <p14:tracePt t="19626" x="2070100" y="1816100"/>
          <p14:tracePt t="19643" x="1946275" y="1816100"/>
          <p14:tracePt t="19660" x="1835150" y="1816100"/>
          <p14:tracePt t="19676" x="1757363" y="1816100"/>
          <p14:tracePt t="19693" x="1711325" y="1816100"/>
          <p14:tracePt t="19710" x="1684338" y="1816100"/>
          <p14:tracePt t="19798" x="1692275" y="1816100"/>
          <p14:tracePt t="19806" x="1704975" y="1816100"/>
          <p14:tracePt t="19814" x="1717675" y="1822450"/>
          <p14:tracePt t="19822" x="1730375" y="1828800"/>
          <p14:tracePt t="19830" x="1763713" y="1835150"/>
          <p14:tracePt t="19843" x="1822450" y="1841500"/>
          <p14:tracePt t="19859" x="1906588" y="1847850"/>
          <p14:tracePt t="19876" x="2051050" y="1854200"/>
          <p14:tracePt t="19893" x="2239963" y="1874838"/>
          <p14:tracePt t="19910" x="2665413" y="1881188"/>
          <p14:tracePt t="19926" x="2938463" y="1900238"/>
          <p14:tracePt t="19943" x="3160713" y="1906588"/>
          <p14:tracePt t="19959" x="3351213" y="1912938"/>
          <p14:tracePt t="19976" x="3500438" y="1912938"/>
          <p14:tracePt t="19993" x="3624263" y="1912938"/>
          <p14:tracePt t="20010" x="3697288" y="1920875"/>
          <p14:tracePt t="20026" x="3756025" y="1920875"/>
          <p14:tracePt t="20043" x="3781425" y="1920875"/>
          <p14:tracePt t="21054" x="3787775" y="1912938"/>
          <p14:tracePt t="21062" x="3802063" y="1912938"/>
          <p14:tracePt t="21072" x="3833813" y="1912938"/>
          <p14:tracePt t="21078" x="3873500" y="1912938"/>
          <p14:tracePt t="21086" x="3919538" y="1912938"/>
          <p14:tracePt t="21092" x="4022725" y="1912938"/>
          <p14:tracePt t="21109" x="4127500" y="1912938"/>
          <p14:tracePt t="21126" x="4291013" y="1912938"/>
          <p14:tracePt t="21142" x="4395788" y="1912938"/>
          <p14:tracePt t="21159" x="4460875" y="1912938"/>
          <p14:tracePt t="21176" x="4538663" y="1912938"/>
          <p14:tracePt t="21192" x="4611688" y="1912938"/>
          <p14:tracePt t="21209" x="4683125" y="1906588"/>
          <p14:tracePt t="21226" x="4754563" y="1906588"/>
          <p14:tracePt t="21242" x="4833938" y="1906588"/>
          <p14:tracePt t="21259" x="4918075" y="1906588"/>
          <p14:tracePt t="21276" x="5010150" y="1906588"/>
          <p14:tracePt t="21292" x="5100638" y="1906588"/>
          <p14:tracePt t="21309" x="5199063" y="1906588"/>
          <p14:tracePt t="21326" x="5349875" y="1906588"/>
          <p14:tracePt t="21342" x="5440363" y="1900238"/>
          <p14:tracePt t="21359" x="5519738" y="1900238"/>
          <p14:tracePt t="21376" x="5591175" y="1900238"/>
          <p14:tracePt t="21392" x="5643563" y="1900238"/>
          <p14:tracePt t="21409" x="5689600" y="1900238"/>
          <p14:tracePt t="21426" x="5715000" y="1893888"/>
          <p14:tracePt t="21442" x="5748338" y="1893888"/>
          <p14:tracePt t="21459" x="5773738" y="1893888"/>
          <p14:tracePt t="21475" x="5780088" y="1893888"/>
          <p14:tracePt t="21492" x="5786438" y="1893888"/>
          <p14:tracePt t="21509" x="5792788" y="1893888"/>
          <p14:tracePt t="22174" x="5780088" y="1893888"/>
          <p14:tracePt t="22182" x="5773738" y="1893888"/>
          <p14:tracePt t="22190" x="5761038" y="1893888"/>
          <p14:tracePt t="22193" x="5721350" y="1893888"/>
          <p14:tracePt t="22211" x="5656263" y="1893888"/>
          <p14:tracePt t="22226" x="5584825" y="1893888"/>
          <p14:tracePt t="22242" x="5505450" y="1887538"/>
          <p14:tracePt t="22258" x="5434013" y="1887538"/>
          <p14:tracePt t="22275" x="5329238" y="1887538"/>
          <p14:tracePt t="22292" x="5224463" y="1887538"/>
          <p14:tracePt t="22308" x="5075238" y="1881188"/>
          <p14:tracePt t="22325" x="4918075" y="1868488"/>
          <p14:tracePt t="22342" x="4683125" y="1835150"/>
          <p14:tracePt t="22359" x="4519613" y="1835150"/>
          <p14:tracePt t="22375" x="4395788" y="1822450"/>
          <p14:tracePt t="22392" x="4271963" y="1803400"/>
          <p14:tracePt t="22408" x="4173538" y="1803400"/>
          <p14:tracePt t="22425" x="4095750" y="1803400"/>
          <p14:tracePt t="22442" x="4022725" y="1795463"/>
          <p14:tracePt t="22458" x="3951288" y="1789113"/>
          <p14:tracePt t="22475" x="3898900" y="1789113"/>
          <p14:tracePt t="22492" x="3860800" y="1789113"/>
          <p14:tracePt t="22508" x="3821113" y="1782763"/>
          <p14:tracePt t="22526" x="3781425" y="1782763"/>
          <p14:tracePt t="22542" x="3756025" y="1782763"/>
          <p14:tracePt t="22559" x="3722688" y="1782763"/>
          <p14:tracePt t="22576" x="3683000" y="1782763"/>
          <p14:tracePt t="22592" x="3632200" y="1782763"/>
          <p14:tracePt t="22609" x="3559175" y="1782763"/>
          <p14:tracePt t="22625" x="3481388" y="1782763"/>
          <p14:tracePt t="22642" x="3409950" y="1782763"/>
          <p14:tracePt t="22659" x="3344863" y="1776413"/>
          <p14:tracePt t="22675" x="3305175" y="1776413"/>
          <p14:tracePt t="22692" x="3271838" y="1770063"/>
          <p14:tracePt t="22709" x="3246438" y="1763713"/>
          <p14:tracePt t="22725" x="3225800" y="1763713"/>
          <p14:tracePt t="22742" x="3213100" y="1757363"/>
          <p14:tracePt t="23350" x="3225800" y="1757363"/>
          <p14:tracePt t="23358" x="3240088" y="1757363"/>
          <p14:tracePt t="23364" x="3284538" y="1776413"/>
          <p14:tracePt t="23375" x="3344863" y="1782763"/>
          <p14:tracePt t="23391" x="3416300" y="1803400"/>
          <p14:tracePt t="23408" x="3506788" y="1822450"/>
          <p14:tracePt t="23425" x="3598863" y="1841500"/>
          <p14:tracePt t="23441" x="3697288" y="1854200"/>
          <p14:tracePt t="23458" x="3814763" y="1874838"/>
          <p14:tracePt t="23475" x="3944938" y="1874838"/>
          <p14:tracePt t="23491" x="4056063" y="1881188"/>
          <p14:tracePt t="23508" x="4173538" y="1881188"/>
          <p14:tracePt t="23525" x="4278313" y="1881188"/>
          <p14:tracePt t="23542" x="4408488" y="1881188"/>
          <p14:tracePt t="23558" x="4479925" y="1874838"/>
          <p14:tracePt t="23575" x="4546600" y="1862138"/>
          <p14:tracePt t="23591" x="4611688" y="1835150"/>
          <p14:tracePt t="23608" x="4624388" y="1828800"/>
          <p14:tracePt t="23625" x="4643438" y="1816100"/>
          <p14:tracePt t="23641" x="4649788" y="1816100"/>
          <p14:tracePt t="23806" x="4664075" y="1816100"/>
          <p14:tracePt t="23814" x="4683125" y="1822450"/>
          <p14:tracePt t="23822" x="4708525" y="1835150"/>
          <p14:tracePt t="23828" x="4760913" y="1841500"/>
          <p14:tracePt t="23842" x="4846638" y="1862138"/>
          <p14:tracePt t="23858" x="4951413" y="1862138"/>
          <p14:tracePt t="23875" x="5041900" y="1862138"/>
          <p14:tracePt t="23891" x="5133975" y="1862138"/>
          <p14:tracePt t="23908" x="5224463" y="1862138"/>
          <p14:tracePt t="23925" x="5322888" y="1854200"/>
          <p14:tracePt t="23941" x="5473700" y="1828800"/>
          <p14:tracePt t="23958" x="5591175" y="1809750"/>
          <p14:tracePt t="23975" x="5668963" y="1789113"/>
          <p14:tracePt t="23991" x="5754688" y="1782763"/>
          <p14:tracePt t="24008" x="5792788" y="1776413"/>
          <p14:tracePt t="24025" x="5838825" y="1770063"/>
          <p14:tracePt t="24041" x="5859463" y="1763713"/>
          <p14:tracePt t="24058" x="5865813" y="1763713"/>
          <p14:tracePt t="27127" x="5859463" y="1763713"/>
          <p14:tracePt t="27143" x="5851525" y="1763713"/>
          <p14:tracePt t="27183" x="5845175" y="1763713"/>
          <p14:tracePt t="27359" x="5845175" y="1770063"/>
          <p14:tracePt t="27375" x="5845175" y="1782763"/>
          <p14:tracePt t="27383" x="5851525" y="1789113"/>
          <p14:tracePt t="27396" x="5859463" y="1795463"/>
          <p14:tracePt t="27396" x="5872163" y="1803400"/>
          <p14:tracePt t="27407" x="5891213" y="1816100"/>
          <p14:tracePt t="27424" x="5903913" y="1835150"/>
          <p14:tracePt t="27441" x="5924550" y="1862138"/>
          <p14:tracePt t="27457" x="5949950" y="1893888"/>
          <p14:tracePt t="27474" x="5983288" y="1933575"/>
          <p14:tracePt t="27491" x="6035675" y="1992313"/>
          <p14:tracePt t="27507" x="6073775" y="2044700"/>
          <p14:tracePt t="27524" x="6094413" y="2082800"/>
          <p14:tracePt t="27541" x="6113463" y="2128838"/>
          <p14:tracePt t="27557" x="6146800" y="2181225"/>
          <p14:tracePt t="27574" x="6159500" y="2273300"/>
          <p14:tracePt t="27591" x="6178550" y="2351088"/>
          <p14:tracePt t="27607" x="6191250" y="2422525"/>
          <p14:tracePt t="27624" x="6205538" y="2495550"/>
          <p14:tracePt t="27641" x="6211888" y="2554288"/>
          <p14:tracePt t="27657" x="6218238" y="2613025"/>
          <p14:tracePt t="27674" x="6224588" y="2678113"/>
          <p14:tracePt t="27691" x="6224588" y="2724150"/>
          <p14:tracePt t="27707" x="6224588" y="2768600"/>
          <p14:tracePt t="27724" x="6224588" y="2801938"/>
          <p14:tracePt t="27741" x="6224588" y="2835275"/>
          <p14:tracePt t="27757" x="6224588" y="2867025"/>
          <p14:tracePt t="27774" x="6218238" y="2919413"/>
          <p14:tracePt t="27791" x="6205538" y="2952750"/>
          <p14:tracePt t="27807" x="6197600" y="2990850"/>
          <p14:tracePt t="27824" x="6197600" y="3017838"/>
          <p14:tracePt t="27841" x="6184900" y="3043238"/>
          <p14:tracePt t="27857" x="6178550" y="3055938"/>
          <p14:tracePt t="27874" x="6178550" y="3070225"/>
          <p14:tracePt t="27891" x="6178550" y="3076575"/>
          <p14:tracePt t="28976" x="6184900" y="3076575"/>
          <p14:tracePt t="28984" x="6197600" y="3076575"/>
          <p14:tracePt t="28992" x="6211888" y="3076575"/>
          <p14:tracePt t="28992" x="6224588" y="3063875"/>
          <p14:tracePt t="29008" x="6237288" y="3063875"/>
          <p14:tracePt t="29025" x="6256338" y="3063875"/>
          <p14:tracePt t="29041" x="6264275" y="3063875"/>
          <p14:tracePt t="29080" x="6270625" y="3055938"/>
          <p14:tracePt t="29112" x="6276975" y="3055938"/>
          <p14:tracePt t="29128" x="6283325" y="3055938"/>
          <p14:tracePt t="29135" x="6283325" y="3049588"/>
          <p14:tracePt t="29149" x="6289675" y="3049588"/>
          <p14:tracePt t="29149" x="6296025" y="3049588"/>
          <p14:tracePt t="29158" x="6308725" y="3043238"/>
          <p14:tracePt t="29174" x="6323013" y="3043238"/>
          <p14:tracePt t="29191" x="6348413" y="3030538"/>
          <p14:tracePt t="29208" x="6361113" y="3024188"/>
          <p14:tracePt t="29224" x="6367463" y="3017838"/>
          <p14:tracePt t="29241" x="6375400" y="3017838"/>
          <p14:tracePt t="29258" x="6388100" y="3011488"/>
          <p14:tracePt t="29943" x="6394450" y="3011488"/>
          <p14:tracePt t="29951" x="6394450" y="2997200"/>
          <p14:tracePt t="29959" x="6407150" y="2997200"/>
          <p14:tracePt t="29967" x="6413500" y="2990850"/>
          <p14:tracePt t="29975" x="6426200" y="2984500"/>
          <p14:tracePt t="29991" x="6446838" y="2978150"/>
          <p14:tracePt t="30008" x="6453188" y="2971800"/>
          <p14:tracePt t="30024" x="6459538" y="2965450"/>
          <p14:tracePt t="30735" x="6465888" y="2965450"/>
          <p14:tracePt t="30743" x="6472238" y="2965450"/>
          <p14:tracePt t="30751" x="6478588" y="2965450"/>
          <p14:tracePt t="30759" x="6499225" y="2965450"/>
          <p14:tracePt t="30774" x="6511925" y="2965450"/>
          <p14:tracePt t="30790" x="6524625" y="2965450"/>
          <p14:tracePt t="30807" x="6537325" y="2965450"/>
          <p14:tracePt t="30927" x="6530975" y="2959100"/>
          <p14:tracePt t="30935" x="6505575" y="2959100"/>
          <p14:tracePt t="30943" x="6472238" y="2959100"/>
          <p14:tracePt t="30951" x="6413500" y="2959100"/>
          <p14:tracePt t="30958" x="6302375" y="2946400"/>
          <p14:tracePt t="30974" x="6146800" y="2932113"/>
          <p14:tracePt t="30990" x="6002338" y="2925763"/>
          <p14:tracePt t="31007" x="5813425" y="2913063"/>
          <p14:tracePt t="31024" x="5734050" y="2913063"/>
          <p14:tracePt t="31040" x="5702300" y="2913063"/>
          <p14:tracePt t="31057" x="5695950" y="2913063"/>
          <p14:tracePt t="31151" x="5702300" y="2906713"/>
          <p14:tracePt t="31159" x="5708650" y="2906713"/>
          <p14:tracePt t="31168" x="5727700" y="2906713"/>
          <p14:tracePt t="31175" x="5748338" y="2906713"/>
          <p14:tracePt t="31190" x="5780088" y="2906713"/>
          <p14:tracePt t="31191" x="5851525" y="2906713"/>
          <p14:tracePt t="31207" x="5962650" y="2906713"/>
          <p14:tracePt t="31224" x="6021388" y="2906713"/>
          <p14:tracePt t="31240" x="6035675" y="2906713"/>
          <p14:tracePt t="31327" x="6021388" y="2906713"/>
          <p14:tracePt t="31335" x="5995988" y="2906713"/>
          <p14:tracePt t="31343" x="5918200" y="2906713"/>
          <p14:tracePt t="31359" x="5884863" y="2906713"/>
          <p14:tracePt t="31374" x="5832475" y="2906713"/>
          <p14:tracePt t="31375" x="5754688" y="2906713"/>
          <p14:tracePt t="31390" x="5668963" y="2906713"/>
          <p14:tracePt t="31407" x="5622925" y="2906713"/>
          <p14:tracePt t="31503" x="5630863" y="2906713"/>
          <p14:tracePt t="31511" x="5649913" y="2906713"/>
          <p14:tracePt t="31519" x="5675313" y="2906713"/>
          <p14:tracePt t="31524" x="5740400" y="2906713"/>
          <p14:tracePt t="31540" x="5832475" y="2900363"/>
          <p14:tracePt t="31557" x="5910263" y="2900363"/>
          <p14:tracePt t="31573" x="5983288" y="2900363"/>
          <p14:tracePt t="31590" x="6021388" y="2900363"/>
          <p14:tracePt t="31607" x="6027738" y="2900363"/>
          <p14:tracePt t="31647" x="6027738" y="2906713"/>
          <p14:tracePt t="31703" x="6021388" y="2906713"/>
          <p14:tracePt t="31711" x="6015038" y="2906713"/>
          <p14:tracePt t="31855" x="6027738" y="2900363"/>
          <p14:tracePt t="31863" x="6054725" y="2900363"/>
          <p14:tracePt t="31871" x="6094413" y="2900363"/>
          <p14:tracePt t="31879" x="6178550" y="2900363"/>
          <p14:tracePt t="31890" x="6283325" y="2900363"/>
          <p14:tracePt t="31907" x="6407150" y="2900363"/>
          <p14:tracePt t="31923" x="6530975" y="2900363"/>
          <p14:tracePt t="31940" x="6642100" y="2900363"/>
          <p14:tracePt t="31957" x="6753225" y="2894013"/>
          <p14:tracePt t="31973" x="6845300" y="2894013"/>
          <p14:tracePt t="31990" x="6923088" y="2879725"/>
          <p14:tracePt t="32007" x="7002463" y="2873375"/>
          <p14:tracePt t="32023" x="7040563" y="2860675"/>
          <p14:tracePt t="32040" x="7086600" y="2860675"/>
          <p14:tracePt t="32057" x="7112000" y="2860675"/>
          <p14:tracePt t="32073" x="7132638" y="2860675"/>
          <p14:tracePt t="32090" x="7138988" y="2860675"/>
          <p14:tracePt t="32135" x="7145338" y="2860675"/>
          <p14:tracePt t="32146" x="7158038" y="2854325"/>
          <p14:tracePt t="32159" x="7170738" y="2854325"/>
          <p14:tracePt t="32173" x="7191375" y="2847975"/>
          <p14:tracePt t="32173" x="7243763" y="2847975"/>
          <p14:tracePt t="32190" x="7302500" y="2841625"/>
          <p14:tracePt t="32207" x="7354888" y="2841625"/>
          <p14:tracePt t="32207" x="7367588" y="2841625"/>
          <p14:tracePt t="32223" x="7386638" y="2841625"/>
          <p14:tracePt t="33399" x="7392988" y="2841625"/>
          <p14:tracePt t="33407" x="7399338" y="2841625"/>
          <p14:tracePt t="33423" x="7407275" y="2841625"/>
          <p14:tracePt t="33431" x="7413625" y="2841625"/>
          <p14:tracePt t="33447" x="7419975" y="2841625"/>
          <p14:tracePt t="33455" x="7426325" y="2841625"/>
          <p14:tracePt t="33457" x="7432675" y="2841625"/>
          <p14:tracePt t="33473" x="7439025" y="2841625"/>
          <p14:tracePt t="33489" x="7445375" y="2841625"/>
          <p14:tracePt t="33527" x="7451725" y="2841625"/>
          <p14:tracePt t="33551" x="7459663" y="2835275"/>
          <p14:tracePt t="33565" x="7466013" y="2835275"/>
          <p14:tracePt t="33671" x="7459663" y="2835275"/>
          <p14:tracePt t="33679" x="7445375" y="2841625"/>
          <p14:tracePt t="33695" x="7445375" y="2847975"/>
          <p14:tracePt t="33711" x="7439025" y="2847975"/>
          <p14:tracePt t="33743" x="7439025" y="2854325"/>
          <p14:tracePt t="33823" x="7439025" y="2847975"/>
          <p14:tracePt t="33829" x="7445375" y="2847975"/>
          <p14:tracePt t="33839" x="7451725" y="2847975"/>
          <p14:tracePt t="33840" x="7478713" y="2841625"/>
          <p14:tracePt t="33856" x="7504113" y="2835275"/>
          <p14:tracePt t="33873" x="7518400" y="2835275"/>
          <p14:tracePt t="33889" x="7531100" y="2827338"/>
          <p14:tracePt t="33906" x="7537450" y="2827338"/>
          <p14:tracePt t="33923" x="7550150" y="2820988"/>
          <p14:tracePt t="33939" x="7562850" y="2820988"/>
          <p14:tracePt t="33956" x="7569200" y="2808288"/>
          <p14:tracePt t="33973" x="7577138" y="2808288"/>
          <p14:tracePt t="33989" x="7583488" y="2801938"/>
          <p14:tracePt t="34006" x="7583488" y="2789238"/>
          <p14:tracePt t="34023" x="7589838" y="2782888"/>
          <p14:tracePt t="34039" x="7589838" y="2768600"/>
          <p14:tracePt t="34056" x="7577138" y="2749550"/>
          <p14:tracePt t="34073" x="7569200" y="2736850"/>
          <p14:tracePt t="34089" x="7550150" y="2709863"/>
          <p14:tracePt t="34106" x="7524750" y="2690813"/>
          <p14:tracePt t="34122" x="7491413" y="2665413"/>
          <p14:tracePt t="34139" x="7451725" y="2644775"/>
          <p14:tracePt t="34156" x="7399338" y="2625725"/>
          <p14:tracePt t="34172" x="7321550" y="2598738"/>
          <p14:tracePt t="34189" x="7237413" y="2592388"/>
          <p14:tracePt t="34206" x="7138988" y="2586038"/>
          <p14:tracePt t="34223" x="7008813" y="2579688"/>
          <p14:tracePt t="34240" x="6935788" y="2579688"/>
          <p14:tracePt t="34256" x="6864350" y="2573338"/>
          <p14:tracePt t="34272" x="6799263" y="2573338"/>
          <p14:tracePt t="34289" x="6740525" y="2573338"/>
          <p14:tracePt t="34307" x="6662738" y="2573338"/>
          <p14:tracePt t="34322" x="6596063" y="2573338"/>
          <p14:tracePt t="34339" x="6537325" y="2573338"/>
          <p14:tracePt t="34356" x="6465888" y="2573338"/>
          <p14:tracePt t="34372" x="6388100" y="2573338"/>
          <p14:tracePt t="34389" x="6316663" y="2573338"/>
          <p14:tracePt t="34406" x="6264275" y="2573338"/>
          <p14:tracePt t="34422" x="6197600" y="2573338"/>
          <p14:tracePt t="34439" x="6100763" y="2573338"/>
          <p14:tracePt t="34456" x="6027738" y="2573338"/>
          <p14:tracePt t="34472" x="5956300" y="2573338"/>
          <p14:tracePt t="34489" x="5884863" y="2573338"/>
          <p14:tracePt t="34506" x="5826125" y="2573338"/>
          <p14:tracePt t="34522" x="5761038" y="2573338"/>
          <p14:tracePt t="34539" x="5681663" y="2573338"/>
          <p14:tracePt t="34556" x="5610225" y="2573338"/>
          <p14:tracePt t="34572" x="5532438" y="2573338"/>
          <p14:tracePt t="34589" x="5473700" y="2573338"/>
          <p14:tracePt t="34606" x="5408613" y="2573338"/>
          <p14:tracePt t="34622" x="5356225" y="2573338"/>
          <p14:tracePt t="34639" x="5283200" y="2573338"/>
          <p14:tracePt t="34656" x="5232400" y="2573338"/>
          <p14:tracePt t="34672" x="5199063" y="2573338"/>
          <p14:tracePt t="34689" x="5159375" y="2573338"/>
          <p14:tracePt t="34706" x="5127625" y="2573338"/>
          <p14:tracePt t="34722" x="5094288" y="2573338"/>
          <p14:tracePt t="34739" x="5081588" y="2586038"/>
          <p14:tracePt t="34756" x="5068888" y="2598738"/>
          <p14:tracePt t="34772" x="5062538" y="2606675"/>
          <p14:tracePt t="34789" x="5054600" y="2606675"/>
          <p14:tracePt t="34806" x="5048250" y="2613025"/>
          <p14:tracePt t="34822" x="5048250" y="2619375"/>
          <p14:tracePt t="34839" x="5048250" y="2632075"/>
          <p14:tracePt t="34856" x="5054600" y="2651125"/>
          <p14:tracePt t="34872" x="5075238" y="2671763"/>
          <p14:tracePt t="34889" x="5087938" y="2697163"/>
          <p14:tracePt t="34905" x="5127625" y="2730500"/>
          <p14:tracePt t="34922" x="5159375" y="2755900"/>
          <p14:tracePt t="34939" x="5205413" y="2789238"/>
          <p14:tracePt t="34956" x="5264150" y="2814638"/>
          <p14:tracePt t="34972" x="5335588" y="2835275"/>
          <p14:tracePt t="34989" x="5387975" y="2841625"/>
          <p14:tracePt t="35005" x="5453063" y="2854325"/>
          <p14:tracePt t="35022" x="5519738" y="2860675"/>
          <p14:tracePt t="35039" x="5610225" y="2860675"/>
          <p14:tracePt t="35056" x="5689600" y="2860675"/>
          <p14:tracePt t="35072" x="5773738" y="2860675"/>
          <p14:tracePt t="35089" x="5872163" y="2860675"/>
          <p14:tracePt t="35105" x="5969000" y="2860675"/>
          <p14:tracePt t="35122" x="6061075" y="2860675"/>
          <p14:tracePt t="35139" x="6165850" y="2860675"/>
          <p14:tracePt t="35155" x="6256338" y="2860675"/>
          <p14:tracePt t="35172" x="6335713" y="2860675"/>
          <p14:tracePt t="35189" x="6426200" y="2860675"/>
          <p14:tracePt t="35206" x="6511925" y="2860675"/>
          <p14:tracePt t="35222" x="6596063" y="2860675"/>
          <p14:tracePt t="35239" x="6746875" y="2860675"/>
          <p14:tracePt t="35255" x="6845300" y="2860675"/>
          <p14:tracePt t="35272" x="6923088" y="2860675"/>
          <p14:tracePt t="35289" x="6994525" y="2860675"/>
          <p14:tracePt t="35305" x="7067550" y="2860675"/>
          <p14:tracePt t="35322" x="7112000" y="2860675"/>
          <p14:tracePt t="35339" x="7151688" y="2860675"/>
          <p14:tracePt t="35355" x="7191375" y="2860675"/>
          <p14:tracePt t="35372" x="7223125" y="2847975"/>
          <p14:tracePt t="35389" x="7256463" y="2847975"/>
          <p14:tracePt t="35405" x="7289800" y="2841625"/>
          <p14:tracePt t="35422" x="7334250" y="2841625"/>
          <p14:tracePt t="35439" x="7354888" y="2835275"/>
          <p14:tracePt t="35456" x="7386638" y="2835275"/>
          <p14:tracePt t="35473" x="7407275" y="2820988"/>
          <p14:tracePt t="35489" x="7439025" y="2814638"/>
          <p14:tracePt t="35506" x="7459663" y="2801938"/>
          <p14:tracePt t="35523" x="7485063" y="2801938"/>
          <p14:tracePt t="35539" x="7504113" y="2795588"/>
          <p14:tracePt t="35556" x="7510463" y="2795588"/>
          <p14:tracePt t="35572" x="7524750" y="2795588"/>
          <p14:tracePt t="35589" x="7537450" y="2789238"/>
          <p14:tracePt t="35605" x="7543800" y="2782888"/>
          <p14:tracePt t="35639" x="7550150" y="2776538"/>
          <p14:tracePt t="35640" x="7550150" y="2768600"/>
          <p14:tracePt t="35655" x="7550150" y="2762250"/>
          <p14:tracePt t="35672" x="7550150" y="2755900"/>
          <p14:tracePt t="35689" x="7550150" y="2749550"/>
          <p14:tracePt t="35705" x="7537450" y="2743200"/>
          <p14:tracePt t="35722" x="7537450" y="2736850"/>
          <p14:tracePt t="35738" x="7524750" y="2736850"/>
          <p14:tracePt t="35755" x="7510463" y="2730500"/>
          <p14:tracePt t="35772" x="7491413" y="2724150"/>
          <p14:tracePt t="35789" x="7466013" y="2709863"/>
          <p14:tracePt t="35805" x="7413625" y="2703513"/>
          <p14:tracePt t="35822" x="7348538" y="2690813"/>
          <p14:tracePt t="35838" x="7210425" y="2684463"/>
          <p14:tracePt t="35855" x="7132638" y="2684463"/>
          <p14:tracePt t="35872" x="7053263" y="2678113"/>
          <p14:tracePt t="35889" x="6975475" y="2678113"/>
          <p14:tracePt t="35905" x="6897688" y="2678113"/>
          <p14:tracePt t="35922" x="6805613" y="2678113"/>
          <p14:tracePt t="35939" x="6721475" y="2678113"/>
          <p14:tracePt t="35955" x="6623050" y="2678113"/>
          <p14:tracePt t="35972" x="6530975" y="2678113"/>
          <p14:tracePt t="35988" x="6453188" y="2678113"/>
          <p14:tracePt t="36005" x="6367463" y="2678113"/>
          <p14:tracePt t="36022" x="6270625" y="2678113"/>
          <p14:tracePt t="36038" x="6153150" y="2678113"/>
          <p14:tracePt t="36055" x="6073775" y="2678113"/>
          <p14:tracePt t="36072" x="5995988" y="2678113"/>
          <p14:tracePt t="36088" x="5918200" y="2678113"/>
          <p14:tracePt t="36105" x="5838825" y="2678113"/>
          <p14:tracePt t="36122" x="5786438" y="2678113"/>
          <p14:tracePt t="36138" x="5740400" y="2678113"/>
          <p14:tracePt t="36155" x="5681663" y="2678113"/>
          <p14:tracePt t="36172" x="5649913" y="2678113"/>
          <p14:tracePt t="36188" x="5603875" y="2678113"/>
          <p14:tracePt t="36205" x="5570538" y="2678113"/>
          <p14:tracePt t="36222" x="5526088" y="2678113"/>
          <p14:tracePt t="36239" x="5486400" y="2678113"/>
          <p14:tracePt t="36255" x="5421313" y="2678113"/>
          <p14:tracePt t="36272" x="5375275" y="2678113"/>
          <p14:tracePt t="36288" x="5329238" y="2690813"/>
          <p14:tracePt t="36305" x="5291138" y="2690813"/>
          <p14:tracePt t="36322" x="5232400" y="2697163"/>
          <p14:tracePt t="36338" x="5205413" y="2703513"/>
          <p14:tracePt t="36355" x="5180013" y="2703513"/>
          <p14:tracePt t="36372" x="5165725" y="2709863"/>
          <p14:tracePt t="37103" x="5159375" y="2709863"/>
          <p14:tracePt t="37111" x="5159375" y="2717800"/>
          <p14:tracePt t="37119" x="5159375" y="2730500"/>
          <p14:tracePt t="37127" x="5159375" y="2776538"/>
          <p14:tracePt t="37138" x="5165725" y="2847975"/>
          <p14:tracePt t="37155" x="5165725" y="2938463"/>
          <p14:tracePt t="37171" x="5165725" y="3017838"/>
          <p14:tracePt t="37188" x="5159375" y="3108325"/>
          <p14:tracePt t="37205" x="5140325" y="3160713"/>
          <p14:tracePt t="37221" x="5121275" y="3200400"/>
          <p14:tracePt t="37238" x="5094288" y="3233738"/>
          <p14:tracePt t="37255" x="5081588" y="3252788"/>
          <p14:tracePt t="37271" x="5075238" y="3259138"/>
          <p14:tracePt t="38622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1"/>
            <a:ext cx="9134475" cy="5314782"/>
          </a:xfrm>
        </p:spPr>
        <p:txBody>
          <a:bodyPr/>
          <a:lstStyle/>
          <a:p>
            <a:r>
              <a:rPr lang="en-US" dirty="0" smtClean="0"/>
              <a:t>If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counter</a:t>
            </a:r>
            <a:r>
              <a:rPr lang="en-US" dirty="0" smtClean="0"/>
              <a:t> variable is defined in the loop header, </a:t>
            </a:r>
          </a:p>
          <a:p>
            <a:pPr lvl="1"/>
            <a:r>
              <a:rPr lang="en-US" dirty="0" smtClean="0"/>
              <a:t>It does not exist after the loop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counter = 1; counter &lt;= 10; counter++)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. . . 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// counter no longer declared here </a:t>
            </a:r>
          </a:p>
          <a:p>
            <a:r>
              <a:rPr lang="en-US" dirty="0" smtClean="0"/>
              <a:t>If you declare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counter</a:t>
            </a:r>
            <a:r>
              <a:rPr lang="en-US" dirty="0" smtClean="0"/>
              <a:t> variable before the loop, </a:t>
            </a:r>
          </a:p>
          <a:p>
            <a:pPr lvl="1"/>
            <a:r>
              <a:rPr lang="en-US" dirty="0" smtClean="0"/>
              <a:t>You can continue to use it after the loop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 counter;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(counter = 1; counter &lt;= 10; counter++)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. . . 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 lvl="2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// counter still declared here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12" x="4649788" y="3676650"/>
          <p14:tracePt t="6349" x="4649788" y="3670300"/>
          <p14:tracePt t="6357" x="4649788" y="3663950"/>
          <p14:tracePt t="6365" x="4649788" y="3657600"/>
          <p14:tracePt t="6373" x="4643438" y="3624263"/>
          <p14:tracePt t="6381" x="4643438" y="3611563"/>
          <p14:tracePt t="6389" x="4624388" y="3552825"/>
          <p14:tracePt t="6406" x="4611688" y="3500438"/>
          <p14:tracePt t="6422" x="4591050" y="3448050"/>
          <p14:tracePt t="6439" x="4578350" y="3395663"/>
          <p14:tracePt t="6455" x="4559300" y="3330575"/>
          <p14:tracePt t="6472" x="4519613" y="3265488"/>
          <p14:tracePt t="6489" x="4487863" y="3187700"/>
          <p14:tracePt t="6506" x="4441825" y="3122613"/>
          <p14:tracePt t="6522" x="4389438" y="3055938"/>
          <p14:tracePt t="6539" x="4318000" y="2978150"/>
          <p14:tracePt t="6555" x="4251325" y="2906713"/>
          <p14:tracePt t="6572" x="4154488" y="2827338"/>
          <p14:tracePt t="6589" x="3963988" y="2709863"/>
          <p14:tracePt t="6606" x="3808413" y="2644775"/>
          <p14:tracePt t="6622" x="3624263" y="2598738"/>
          <p14:tracePt t="6639" x="3468688" y="2533650"/>
          <p14:tracePt t="6655" x="3292475" y="2481263"/>
          <p14:tracePt t="6672" x="3135313" y="2462213"/>
          <p14:tracePt t="6689" x="2971800" y="2449513"/>
          <p14:tracePt t="6705" x="2789238" y="2430463"/>
          <p14:tracePt t="6722" x="2632075" y="2416175"/>
          <p14:tracePt t="6739" x="2489200" y="2403475"/>
          <p14:tracePt t="6755" x="2416175" y="2403475"/>
          <p14:tracePt t="6772" x="2397125" y="2397125"/>
          <p14:tracePt t="7189" x="2397125" y="2384425"/>
          <p14:tracePt t="7190" x="2390775" y="2370138"/>
          <p14:tracePt t="7205" x="2378075" y="2357438"/>
          <p14:tracePt t="7206" x="2351088" y="2344738"/>
          <p14:tracePt t="7222" x="2319338" y="2332038"/>
          <p14:tracePt t="7238" x="2279650" y="2305050"/>
          <p14:tracePt t="7255" x="2252663" y="2292350"/>
          <p14:tracePt t="7272" x="2220913" y="2286000"/>
          <p14:tracePt t="7289" x="2193925" y="2279650"/>
          <p14:tracePt t="7305" x="2174875" y="2279650"/>
          <p14:tracePt t="7322" x="2162175" y="2279650"/>
          <p14:tracePt t="7338" x="2149475" y="2279650"/>
          <p14:tracePt t="7355" x="2128838" y="2279650"/>
          <p14:tracePt t="7372" x="2103438" y="2279650"/>
          <p14:tracePt t="7389" x="2070100" y="2279650"/>
          <p14:tracePt t="7405" x="2005013" y="2279650"/>
          <p14:tracePt t="7422" x="1965325" y="2279650"/>
          <p14:tracePt t="7438" x="1912938" y="2273300"/>
          <p14:tracePt t="7455" x="1862138" y="2273300"/>
          <p14:tracePt t="7472" x="1822450" y="2273300"/>
          <p14:tracePt t="7488" x="1776413" y="2273300"/>
          <p14:tracePt t="7505" x="1744663" y="2279650"/>
          <p14:tracePt t="7522" x="1711325" y="2286000"/>
          <p14:tracePt t="7538" x="1671638" y="2292350"/>
          <p14:tracePt t="7555" x="1646238" y="2311400"/>
          <p14:tracePt t="7572" x="1612900" y="2332038"/>
          <p14:tracePt t="7588" x="1581150" y="2351088"/>
          <p14:tracePt t="7605" x="1554163" y="2384425"/>
          <p14:tracePt t="7622" x="1547813" y="2403475"/>
          <p14:tracePt t="7638" x="1541463" y="2436813"/>
          <p14:tracePt t="7655" x="1541463" y="2449513"/>
          <p14:tracePt t="7672" x="1547813" y="2481263"/>
          <p14:tracePt t="7688" x="1566863" y="2508250"/>
          <p14:tracePt t="7705" x="1587500" y="2527300"/>
          <p14:tracePt t="7722" x="1633538" y="2560638"/>
          <p14:tracePt t="7738" x="1671638" y="2573338"/>
          <p14:tracePt t="7755" x="1757363" y="2573338"/>
          <p14:tracePt t="7772" x="1828800" y="2579688"/>
          <p14:tracePt t="7788" x="1912938" y="2579688"/>
          <p14:tracePt t="7805" x="2011363" y="2579688"/>
          <p14:tracePt t="7822" x="2051050" y="2560638"/>
          <p14:tracePt t="7838" x="2076450" y="2540000"/>
          <p14:tracePt t="7855" x="2076450" y="2527300"/>
          <p14:tracePt t="7872" x="2090738" y="2495550"/>
          <p14:tracePt t="7888" x="2097088" y="2468563"/>
          <p14:tracePt t="7905" x="2090738" y="2436813"/>
          <p14:tracePt t="7922" x="2070100" y="2397125"/>
          <p14:tracePt t="7938" x="2044700" y="2363788"/>
          <p14:tracePt t="7955" x="2005013" y="2332038"/>
          <p14:tracePt t="7972" x="1973263" y="2305050"/>
          <p14:tracePt t="7988" x="1920875" y="2292350"/>
          <p14:tracePt t="8005" x="1862138" y="2286000"/>
          <p14:tracePt t="8022" x="1822450" y="2286000"/>
          <p14:tracePt t="8038" x="1776413" y="2311400"/>
          <p14:tracePt t="8055" x="1724025" y="2363788"/>
          <p14:tracePt t="8071" x="1677988" y="2430463"/>
          <p14:tracePt t="8088" x="1646238" y="2481263"/>
          <p14:tracePt t="8105" x="1646238" y="2527300"/>
          <p14:tracePt t="8122" x="1639888" y="2566988"/>
          <p14:tracePt t="8139" x="1652588" y="2613025"/>
          <p14:tracePt t="8155" x="1692275" y="2659063"/>
          <p14:tracePt t="8171" x="1770063" y="2690813"/>
          <p14:tracePt t="8188" x="1862138" y="2717800"/>
          <p14:tracePt t="8205" x="2024063" y="2717800"/>
          <p14:tracePt t="8222" x="2109788" y="2690813"/>
          <p14:tracePt t="8238" x="2187575" y="2665413"/>
          <p14:tracePt t="8255" x="2220913" y="2632075"/>
          <p14:tracePt t="8271" x="2246313" y="2592388"/>
          <p14:tracePt t="8288" x="2252663" y="2554288"/>
          <p14:tracePt t="8305" x="2246313" y="2508250"/>
          <p14:tracePt t="8321" x="2214563" y="2462213"/>
          <p14:tracePt t="8338" x="2181225" y="2416175"/>
          <p14:tracePt t="8355" x="2135188" y="2384425"/>
          <p14:tracePt t="8371" x="2063750" y="2370138"/>
          <p14:tracePt t="8389" x="1992313" y="2370138"/>
          <p14:tracePt t="8405" x="1900238" y="2384425"/>
          <p14:tracePt t="8421" x="1841500" y="2422525"/>
          <p14:tracePt t="8438" x="1782763" y="2468563"/>
          <p14:tracePt t="8455" x="1757363" y="2501900"/>
          <p14:tracePt t="8471" x="1757363" y="2527300"/>
          <p14:tracePt t="8488" x="1757363" y="2540000"/>
          <p14:tracePt t="8505" x="1757363" y="2566988"/>
          <p14:tracePt t="8521" x="1789113" y="2598738"/>
          <p14:tracePt t="8538" x="1828800" y="2625725"/>
          <p14:tracePt t="8555" x="1874838" y="2644775"/>
          <p14:tracePt t="8571" x="1933575" y="2651125"/>
          <p14:tracePt t="8588" x="1992313" y="2651125"/>
          <p14:tracePt t="8605" x="2051050" y="2651125"/>
          <p14:tracePt t="8621" x="2063750" y="2632075"/>
          <p14:tracePt t="8638" x="2063750" y="2625725"/>
          <p14:tracePt t="8655" x="2063750" y="2619375"/>
          <p14:tracePt t="8671" x="2044700" y="2592388"/>
          <p14:tracePt t="8688" x="1992313" y="2554288"/>
          <p14:tracePt t="8705" x="1946275" y="2520950"/>
          <p14:tracePt t="8721" x="1900238" y="2501900"/>
          <p14:tracePt t="8738" x="1822450" y="2481263"/>
          <p14:tracePt t="8755" x="1744663" y="2481263"/>
          <p14:tracePt t="8771" x="1671638" y="2481263"/>
          <p14:tracePt t="8788" x="1625600" y="2474913"/>
          <p14:tracePt t="8804" x="1606550" y="2474913"/>
          <p14:tracePt t="8861" x="1600200" y="2474913"/>
          <p14:tracePt t="8877" x="1600200" y="2462213"/>
          <p14:tracePt t="8888" x="1587500" y="2455863"/>
          <p14:tracePt t="8888" x="1566863" y="2422525"/>
          <p14:tracePt t="8905" x="1535113" y="2390775"/>
          <p14:tracePt t="8921" x="1489075" y="2344738"/>
          <p14:tracePt t="8938" x="1430338" y="2286000"/>
          <p14:tracePt t="8955" x="1371600" y="2227263"/>
          <p14:tracePt t="8971" x="1319213" y="2208213"/>
          <p14:tracePt t="8988" x="1300163" y="2193925"/>
          <p14:tracePt t="9004" x="1273175" y="2187575"/>
          <p14:tracePt t="9229" x="1279525" y="2187575"/>
          <p14:tracePt t="9237" x="1279525" y="2193925"/>
          <p14:tracePt t="9245" x="1287463" y="2201863"/>
          <p14:tracePt t="9254" x="1300163" y="2208213"/>
          <p14:tracePt t="9261" x="1325563" y="2252663"/>
          <p14:tracePt t="9271" x="1358900" y="2292350"/>
          <p14:tracePt t="9288" x="1390650" y="2344738"/>
          <p14:tracePt t="9304" x="1423988" y="2378075"/>
          <p14:tracePt t="9321" x="1430338" y="2422525"/>
          <p14:tracePt t="9338" x="1430338" y="2462213"/>
          <p14:tracePt t="9354" x="1430338" y="2508250"/>
          <p14:tracePt t="9371" x="1404938" y="2560638"/>
          <p14:tracePt t="9388" x="1377950" y="2619375"/>
          <p14:tracePt t="9405" x="1331913" y="2678113"/>
          <p14:tracePt t="9421" x="1319213" y="2703513"/>
          <p14:tracePt t="9438" x="1300163" y="2724150"/>
          <p14:tracePt t="9454" x="1293813" y="2724150"/>
          <p14:tracePt t="9525" x="1293813" y="2717800"/>
          <p14:tracePt t="9532" x="1293813" y="2709863"/>
          <p14:tracePt t="9541" x="1300163" y="2703513"/>
          <p14:tracePt t="9554" x="1300163" y="2690813"/>
          <p14:tracePt t="9557" x="1319213" y="2659063"/>
          <p14:tracePt t="9571" x="1338263" y="2619375"/>
          <p14:tracePt t="9588" x="1365250" y="2554288"/>
          <p14:tracePt t="9604" x="1365250" y="2489200"/>
          <p14:tracePt t="9621" x="1352550" y="2416175"/>
          <p14:tracePt t="9638" x="1338263" y="2390775"/>
          <p14:tracePt t="9654" x="1319213" y="2370138"/>
          <p14:tracePt t="9671" x="1312863" y="2363788"/>
          <p14:tracePt t="9741" x="1312863" y="2370138"/>
          <p14:tracePt t="9757" x="1312863" y="2378075"/>
          <p14:tracePt t="9763" x="1312863" y="2397125"/>
          <p14:tracePt t="9771" x="1319213" y="2430463"/>
          <p14:tracePt t="9787" x="1346200" y="2481263"/>
          <p14:tracePt t="9804" x="1390650" y="2540000"/>
          <p14:tracePt t="9821" x="1449388" y="2651125"/>
          <p14:tracePt t="9838" x="1455738" y="2703513"/>
          <p14:tracePt t="9854" x="1463675" y="2749550"/>
          <p14:tracePt t="9871" x="1463675" y="2762250"/>
          <p14:tracePt t="9888" x="1463675" y="2768600"/>
          <p14:tracePt t="10365" x="1470025" y="2768600"/>
          <p14:tracePt t="10373" x="1482725" y="2762250"/>
          <p14:tracePt t="10388" x="1501775" y="2768600"/>
          <p14:tracePt t="10389" x="1554163" y="2808288"/>
          <p14:tracePt t="10405" x="1600200" y="2841625"/>
          <p14:tracePt t="10405" x="1633538" y="2867025"/>
          <p14:tracePt t="10421" x="1677988" y="2894013"/>
          <p14:tracePt t="10437" x="1692275" y="2913063"/>
          <p14:tracePt t="10454" x="1698625" y="2925763"/>
          <p14:tracePt t="10471" x="1698625" y="2932113"/>
          <p14:tracePt t="10487" x="1698625" y="2952750"/>
          <p14:tracePt t="10504" x="1684338" y="2965450"/>
          <p14:tracePt t="10521" x="1665288" y="2984500"/>
          <p14:tracePt t="10537" x="1646238" y="3011488"/>
          <p14:tracePt t="10554" x="1619250" y="3043238"/>
          <p14:tracePt t="10571" x="1587500" y="3070225"/>
          <p14:tracePt t="10587" x="1528763" y="3095625"/>
          <p14:tracePt t="10604" x="1470025" y="3128963"/>
          <p14:tracePt t="10620" x="1371600" y="3148013"/>
          <p14:tracePt t="10637" x="1325563" y="3167063"/>
          <p14:tracePt t="10654" x="1266825" y="3181350"/>
          <p14:tracePt t="10670" x="1220788" y="3181350"/>
          <p14:tracePt t="10687" x="1182688" y="3187700"/>
          <p14:tracePt t="10704" x="1130300" y="3200400"/>
          <p14:tracePt t="10720" x="1117600" y="3206750"/>
          <p14:tracePt t="10869" x="1123950" y="3206750"/>
          <p14:tracePt t="10884" x="1143000" y="3206750"/>
          <p14:tracePt t="10893" x="1155700" y="3206750"/>
          <p14:tracePt t="10901" x="1162050" y="3213100"/>
          <p14:tracePt t="10909" x="1195388" y="3213100"/>
          <p14:tracePt t="10920" x="1214438" y="3219450"/>
          <p14:tracePt t="10937" x="1241425" y="3219450"/>
          <p14:tracePt t="10954" x="1279525" y="3219450"/>
          <p14:tracePt t="10970" x="1306513" y="3219450"/>
          <p14:tracePt t="10987" x="1338263" y="3219450"/>
          <p14:tracePt t="11004" x="1390650" y="3219450"/>
          <p14:tracePt t="11020" x="1508125" y="3219450"/>
          <p14:tracePt t="11037" x="1587500" y="3219450"/>
          <p14:tracePt t="11054" x="1665288" y="3219450"/>
          <p14:tracePt t="11070" x="1751013" y="3219450"/>
          <p14:tracePt t="11087" x="1841500" y="3219450"/>
          <p14:tracePt t="11104" x="1920875" y="3219450"/>
          <p14:tracePt t="11120" x="2005013" y="3219450"/>
          <p14:tracePt t="11137" x="2076450" y="3219450"/>
          <p14:tracePt t="11154" x="2174875" y="3213100"/>
          <p14:tracePt t="11170" x="2273300" y="3213100"/>
          <p14:tracePt t="11187" x="2384425" y="3213100"/>
          <p14:tracePt t="11204" x="2508250" y="3213100"/>
          <p14:tracePt t="11220" x="2619375" y="3213100"/>
          <p14:tracePt t="11237" x="2776538" y="3213100"/>
          <p14:tracePt t="11254" x="2894013" y="3213100"/>
          <p14:tracePt t="11270" x="3024188" y="3213100"/>
          <p14:tracePt t="11287" x="3160713" y="3213100"/>
          <p14:tracePt t="11304" x="3330575" y="3213100"/>
          <p14:tracePt t="11320" x="3506788" y="3213100"/>
          <p14:tracePt t="11337" x="3670300" y="3219450"/>
          <p14:tracePt t="11354" x="3860800" y="3225800"/>
          <p14:tracePt t="11370" x="4010025" y="3233738"/>
          <p14:tracePt t="11387" x="4167188" y="3233738"/>
          <p14:tracePt t="11404" x="4310063" y="3240088"/>
          <p14:tracePt t="11420" x="4467225" y="3246438"/>
          <p14:tracePt t="11420" x="4538663" y="3246438"/>
          <p14:tracePt t="11437" x="4670425" y="3246438"/>
          <p14:tracePt t="11454" x="4806950" y="3246438"/>
          <p14:tracePt t="11470" x="4937125" y="3246438"/>
          <p14:tracePt t="11487" x="5062538" y="3246438"/>
          <p14:tracePt t="11503" x="5173663" y="3246438"/>
          <p14:tracePt t="11520" x="5276850" y="3246438"/>
          <p14:tracePt t="11537" x="5381625" y="3246438"/>
          <p14:tracePt t="11553" x="5486400" y="3246438"/>
          <p14:tracePt t="11570" x="5591175" y="3246438"/>
          <p14:tracePt t="11587" x="5695950" y="3246438"/>
          <p14:tracePt t="11603" x="5792788" y="3246438"/>
          <p14:tracePt t="11620" x="5897563" y="3246438"/>
          <p14:tracePt t="11637" x="6048375" y="3246438"/>
          <p14:tracePt t="11653" x="6146800" y="3246438"/>
          <p14:tracePt t="11670" x="6224588" y="3246438"/>
          <p14:tracePt t="11687" x="6296025" y="3246438"/>
          <p14:tracePt t="11703" x="6323013" y="3246438"/>
          <p14:tracePt t="11720" x="6342063" y="3246438"/>
          <p14:tracePt t="11737" x="6354763" y="3240088"/>
          <p14:tracePt t="11753" x="6367463" y="3240088"/>
          <p14:tracePt t="11770" x="6375400" y="3240088"/>
          <p14:tracePt t="11787" x="6381750" y="3240088"/>
          <p14:tracePt t="13557" x="6375400" y="3240088"/>
          <p14:tracePt t="13573" x="6367463" y="3240088"/>
          <p14:tracePt t="13589" x="6348413" y="3240088"/>
          <p14:tracePt t="13590" x="6335713" y="3240088"/>
          <p14:tracePt t="13603" x="6302375" y="3246438"/>
          <p14:tracePt t="13619" x="6230938" y="3246438"/>
          <p14:tracePt t="13636" x="6153150" y="3246438"/>
          <p14:tracePt t="13653" x="5983288" y="3246438"/>
          <p14:tracePt t="13669" x="5845175" y="3246438"/>
          <p14:tracePt t="13686" x="5708650" y="3246438"/>
          <p14:tracePt t="13703" x="5526088" y="3246438"/>
          <p14:tracePt t="13719" x="5335588" y="3246438"/>
          <p14:tracePt t="13736" x="5153025" y="3246438"/>
          <p14:tracePt t="13753" x="4976813" y="3246438"/>
          <p14:tracePt t="13769" x="4826000" y="3246438"/>
          <p14:tracePt t="13786" x="4689475" y="3246438"/>
          <p14:tracePt t="13803" x="4591050" y="3246438"/>
          <p14:tracePt t="13819" x="4513263" y="3246438"/>
          <p14:tracePt t="13836" x="4487863" y="3246438"/>
          <p14:tracePt t="13853" x="4473575" y="3246438"/>
          <p14:tracePt t="14029" x="4479925" y="3240088"/>
          <p14:tracePt t="14045" x="4506913" y="3240088"/>
          <p14:tracePt t="14056" x="4532313" y="3240088"/>
          <p14:tracePt t="14056" x="4605338" y="3240088"/>
          <p14:tracePt t="14069" x="4708525" y="3240088"/>
          <p14:tracePt t="14086" x="4819650" y="3240088"/>
          <p14:tracePt t="14103" x="4924425" y="3240088"/>
          <p14:tracePt t="14119" x="5003800" y="3240088"/>
          <p14:tracePt t="14136" x="5041900" y="3240088"/>
          <p14:tracePt t="14309" x="5035550" y="3240088"/>
          <p14:tracePt t="15637" x="5029200" y="3240088"/>
          <p14:tracePt t="15645" x="5029200" y="3233738"/>
          <p14:tracePt t="15661" x="5022850" y="3233738"/>
          <p14:tracePt t="15677" x="5022850" y="3240088"/>
          <p14:tracePt t="15691" x="5016500" y="3233738"/>
          <p14:tracePt t="15693" x="4995863" y="3219450"/>
          <p14:tracePt t="15703" x="4976813" y="3200400"/>
          <p14:tracePt t="15720" x="4957763" y="3167063"/>
          <p14:tracePt t="15736" x="4911725" y="3128963"/>
          <p14:tracePt t="15752" x="4846638" y="3082925"/>
          <p14:tracePt t="15768" x="4735513" y="3017838"/>
          <p14:tracePt t="15785" x="4597400" y="2952750"/>
          <p14:tracePt t="15802" x="4448175" y="2906713"/>
          <p14:tracePt t="15818" x="4284663" y="2847975"/>
          <p14:tracePt t="15835" x="4127500" y="2808288"/>
          <p14:tracePt t="15852" x="3944938" y="2768600"/>
          <p14:tracePt t="15868" x="3670300" y="2697163"/>
          <p14:tracePt t="15885" x="3481388" y="2632075"/>
          <p14:tracePt t="15902" x="3278188" y="2560638"/>
          <p14:tracePt t="15918" x="3116263" y="2501900"/>
          <p14:tracePt t="15935" x="2978150" y="2449513"/>
          <p14:tracePt t="15952" x="2835275" y="2397125"/>
          <p14:tracePt t="15968" x="2717800" y="2363788"/>
          <p14:tracePt t="15985" x="2606675" y="2325688"/>
          <p14:tracePt t="16002" x="2481263" y="2279650"/>
          <p14:tracePt t="16018" x="2384425" y="2239963"/>
          <p14:tracePt t="16035" x="2286000" y="2193925"/>
          <p14:tracePt t="16052" x="2214563" y="2174875"/>
          <p14:tracePt t="16068" x="2070100" y="2116138"/>
          <p14:tracePt t="16085" x="2017713" y="2109788"/>
          <p14:tracePt t="16102" x="1985963" y="2103438"/>
          <p14:tracePt t="16118" x="1973263" y="2097088"/>
          <p14:tracePt t="16135" x="1965325" y="2090738"/>
          <p14:tracePt t="16152" x="1958975" y="2090738"/>
          <p14:tracePt t="16168" x="1952625" y="2090738"/>
          <p14:tracePt t="16185" x="1933575" y="2076450"/>
          <p14:tracePt t="16202" x="1912938" y="2070100"/>
          <p14:tracePt t="16218" x="1887538" y="2063750"/>
          <p14:tracePt t="16253" x="1881188" y="2063750"/>
          <p14:tracePt t="16414" x="1887538" y="2063750"/>
          <p14:tracePt t="16437" x="1900238" y="2063750"/>
          <p14:tracePt t="16445" x="1920875" y="2063750"/>
          <p14:tracePt t="16453" x="1939925" y="2063750"/>
          <p14:tracePt t="16468" x="1958975" y="2063750"/>
          <p14:tracePt t="16469" x="2038350" y="2070100"/>
          <p14:tracePt t="16485" x="2097088" y="2070100"/>
          <p14:tracePt t="16502" x="2149475" y="2070100"/>
          <p14:tracePt t="16518" x="2220913" y="2070100"/>
          <p14:tracePt t="16535" x="2292350" y="2070100"/>
          <p14:tracePt t="16551" x="2370138" y="2070100"/>
          <p14:tracePt t="16568" x="2449513" y="2070100"/>
          <p14:tracePt t="16585" x="2540000" y="2070100"/>
          <p14:tracePt t="16602" x="2644775" y="2076450"/>
          <p14:tracePt t="16618" x="2749550" y="2082800"/>
          <p14:tracePt t="16635" x="2854325" y="2097088"/>
          <p14:tracePt t="16651" x="2952750" y="2097088"/>
          <p14:tracePt t="16668" x="3095625" y="2109788"/>
          <p14:tracePt t="16685" x="3167063" y="2116138"/>
          <p14:tracePt t="16701" x="3240088" y="2116138"/>
          <p14:tracePt t="16718" x="3298825" y="2122488"/>
          <p14:tracePt t="16735" x="3357563" y="2122488"/>
          <p14:tracePt t="16751" x="3409950" y="2122488"/>
          <p14:tracePt t="16768" x="3468688" y="2122488"/>
          <p14:tracePt t="16785" x="3521075" y="2122488"/>
          <p14:tracePt t="16801" x="3565525" y="2122488"/>
          <p14:tracePt t="16818" x="3617913" y="2122488"/>
          <p14:tracePt t="16835" x="3670300" y="2122488"/>
          <p14:tracePt t="16851" x="3709988" y="2122488"/>
          <p14:tracePt t="16868" x="3768725" y="2122488"/>
          <p14:tracePt t="16885" x="3802063" y="2122488"/>
          <p14:tracePt t="16901" x="3833813" y="2122488"/>
          <p14:tracePt t="16918" x="3873500" y="2122488"/>
          <p14:tracePt t="16935" x="3905250" y="2122488"/>
          <p14:tracePt t="16951" x="3938588" y="2122488"/>
          <p14:tracePt t="16968" x="3963988" y="2122488"/>
          <p14:tracePt t="16985" x="3990975" y="2122488"/>
          <p14:tracePt t="17001" x="4010025" y="2128838"/>
          <p14:tracePt t="17018" x="4030663" y="2128838"/>
          <p14:tracePt t="17035" x="4043363" y="2128838"/>
          <p14:tracePt t="17051" x="4049713" y="2128838"/>
          <p14:tracePt t="17068" x="4062413" y="2128838"/>
          <p14:tracePt t="17085" x="4075113" y="2128838"/>
          <p14:tracePt t="17101" x="4081463" y="2128838"/>
          <p14:tracePt t="17229" x="4075113" y="2128838"/>
          <p14:tracePt t="17237" x="4068763" y="2128838"/>
          <p14:tracePt t="17245" x="4056063" y="2128838"/>
          <p14:tracePt t="17253" x="4022725" y="2128838"/>
          <p14:tracePt t="17268" x="3978275" y="2128838"/>
          <p14:tracePt t="17284" x="3879850" y="2135188"/>
          <p14:tracePt t="17301" x="3802063" y="2135188"/>
          <p14:tracePt t="17318" x="3709988" y="2141538"/>
          <p14:tracePt t="17335" x="3611563" y="2141538"/>
          <p14:tracePt t="17351" x="3521075" y="2141538"/>
          <p14:tracePt t="17368" x="3416300" y="2141538"/>
          <p14:tracePt t="17385" x="3317875" y="2141538"/>
          <p14:tracePt t="17401" x="3213100" y="2141538"/>
          <p14:tracePt t="17418" x="3116263" y="2141538"/>
          <p14:tracePt t="17435" x="3017838" y="2149475"/>
          <p14:tracePt t="17451" x="2913063" y="2149475"/>
          <p14:tracePt t="17468" x="2814638" y="2149475"/>
          <p14:tracePt t="17484" x="2684463" y="2149475"/>
          <p14:tracePt t="17501" x="2606675" y="2149475"/>
          <p14:tracePt t="17518" x="2527300" y="2149475"/>
          <p14:tracePt t="17534" x="2430463" y="2149475"/>
          <p14:tracePt t="17551" x="2357438" y="2149475"/>
          <p14:tracePt t="17568" x="2279650" y="2149475"/>
          <p14:tracePt t="17584" x="2201863" y="2149475"/>
          <p14:tracePt t="17601" x="2122488" y="2149475"/>
          <p14:tracePt t="17618" x="2057400" y="2149475"/>
          <p14:tracePt t="17634" x="1979613" y="2149475"/>
          <p14:tracePt t="17651" x="1906588" y="2149475"/>
          <p14:tracePt t="17668" x="1847850" y="2149475"/>
          <p14:tracePt t="17684" x="1776413" y="2149475"/>
          <p14:tracePt t="17701" x="1730375" y="2149475"/>
          <p14:tracePt t="17718" x="1711325" y="2141538"/>
          <p14:tracePt t="17734" x="1698625" y="2141538"/>
          <p14:tracePt t="17751" x="1692275" y="2141538"/>
          <p14:tracePt t="17885" x="1704975" y="2141538"/>
          <p14:tracePt t="17893" x="1717675" y="2141538"/>
          <p14:tracePt t="17901" x="1757363" y="2141538"/>
          <p14:tracePt t="17910" x="1782763" y="2141538"/>
          <p14:tracePt t="17918" x="1874838" y="2141538"/>
          <p14:tracePt t="17934" x="1965325" y="2141538"/>
          <p14:tracePt t="17951" x="2070100" y="2141538"/>
          <p14:tracePt t="17968" x="2162175" y="2141538"/>
          <p14:tracePt t="17984" x="2214563" y="2141538"/>
          <p14:tracePt t="18001" x="2246313" y="2141538"/>
          <p14:tracePt t="18018" x="2273300" y="2141538"/>
          <p14:tracePt t="18035" x="2292350" y="2141538"/>
          <p14:tracePt t="18051" x="2305050" y="2141538"/>
          <p14:tracePt t="18526" x="2319338" y="2135188"/>
          <p14:tracePt t="18545" x="2325688" y="2128838"/>
          <p14:tracePt t="18545" x="2332038" y="2122488"/>
          <p14:tracePt t="18552" x="2351088" y="2109788"/>
          <p14:tracePt t="18569" x="2357438" y="2090738"/>
          <p14:tracePt t="18585" x="2363788" y="2070100"/>
          <p14:tracePt t="18602" x="2363788" y="2057400"/>
          <p14:tracePt t="18618" x="2370138" y="2038350"/>
          <p14:tracePt t="18635" x="2378075" y="2024063"/>
          <p14:tracePt t="18652" x="2378075" y="2005013"/>
          <p14:tracePt t="18668" x="2378075" y="1992313"/>
          <p14:tracePt t="18685" x="2370138" y="1958975"/>
          <p14:tracePt t="18702" x="2370138" y="1939925"/>
          <p14:tracePt t="18718" x="2357438" y="1927225"/>
          <p14:tracePt t="18735" x="2344738" y="1900238"/>
          <p14:tracePt t="18752" x="2319338" y="1868488"/>
          <p14:tracePt t="18768" x="2298700" y="1847850"/>
          <p14:tracePt t="18785" x="2252663" y="1816100"/>
          <p14:tracePt t="18802" x="2208213" y="1782763"/>
          <p14:tracePt t="18818" x="2162175" y="1751013"/>
          <p14:tracePt t="18835" x="2128838" y="1724025"/>
          <p14:tracePt t="18852" x="2097088" y="1704975"/>
          <p14:tracePt t="18868" x="2063750" y="1692275"/>
          <p14:tracePt t="18885" x="2024063" y="1684338"/>
          <p14:tracePt t="18902" x="1985963" y="1677988"/>
          <p14:tracePt t="18918" x="1952625" y="1671638"/>
          <p14:tracePt t="18935" x="1906588" y="1671638"/>
          <p14:tracePt t="18952" x="1841500" y="1671638"/>
          <p14:tracePt t="18968" x="1789113" y="1671638"/>
          <p14:tracePt t="18985" x="1751013" y="1671638"/>
          <p14:tracePt t="19002" x="1724025" y="1684338"/>
          <p14:tracePt t="19018" x="1711325" y="1698625"/>
          <p14:tracePt t="19035" x="1692275" y="1711325"/>
          <p14:tracePt t="19052" x="1671638" y="1736725"/>
          <p14:tracePt t="19068" x="1652588" y="1770063"/>
          <p14:tracePt t="19085" x="1639888" y="1803400"/>
          <p14:tracePt t="19102" x="1633538" y="1828800"/>
          <p14:tracePt t="19118" x="1633538" y="1847850"/>
          <p14:tracePt t="19135" x="1633538" y="1868488"/>
          <p14:tracePt t="19152" x="1633538" y="1881188"/>
          <p14:tracePt t="19168" x="1639888" y="1900238"/>
          <p14:tracePt t="19185" x="1652588" y="1920875"/>
          <p14:tracePt t="19201" x="1671638" y="1939925"/>
          <p14:tracePt t="19218" x="1692275" y="1958975"/>
          <p14:tracePt t="19235" x="1724025" y="1979613"/>
          <p14:tracePt t="19251" x="1757363" y="1992313"/>
          <p14:tracePt t="19268" x="1795463" y="1998663"/>
          <p14:tracePt t="19285" x="1847850" y="2011363"/>
          <p14:tracePt t="19301" x="1927225" y="2032000"/>
          <p14:tracePt t="19318" x="1965325" y="2032000"/>
          <p14:tracePt t="19335" x="2005013" y="2032000"/>
          <p14:tracePt t="19351" x="2044700" y="2038350"/>
          <p14:tracePt t="19368" x="2076450" y="2038350"/>
          <p14:tracePt t="19385" x="2109788" y="2044700"/>
          <p14:tracePt t="19402" x="2128838" y="2044700"/>
          <p14:tracePt t="19418" x="2149475" y="2044700"/>
          <p14:tracePt t="19435" x="2168525" y="2044700"/>
          <p14:tracePt t="19451" x="2187575" y="2044700"/>
          <p14:tracePt t="19468" x="2201863" y="2032000"/>
          <p14:tracePt t="19485" x="2214563" y="2024063"/>
          <p14:tracePt t="19501" x="2233613" y="2017713"/>
          <p14:tracePt t="19518" x="2239963" y="2011363"/>
          <p14:tracePt t="19535" x="2246313" y="1998663"/>
          <p14:tracePt t="19552" x="2252663" y="1985963"/>
          <p14:tracePt t="19568" x="2260600" y="1965325"/>
          <p14:tracePt t="19585" x="2260600" y="1946275"/>
          <p14:tracePt t="19601" x="2260600" y="1933575"/>
          <p14:tracePt t="19618" x="2246313" y="1906588"/>
          <p14:tracePt t="19635" x="2239963" y="1900238"/>
          <p14:tracePt t="19651" x="2227263" y="1887538"/>
          <p14:tracePt t="19668" x="2214563" y="1874838"/>
          <p14:tracePt t="19685" x="2208213" y="1868488"/>
          <p14:tracePt t="19701" x="2193925" y="1854200"/>
          <p14:tracePt t="19718" x="2181225" y="1854200"/>
          <p14:tracePt t="19735" x="2174875" y="1847850"/>
          <p14:tracePt t="19751" x="2168525" y="1847850"/>
          <p14:tracePt t="19768" x="2155825" y="1841500"/>
          <p14:tracePt t="19785" x="2141538" y="1841500"/>
          <p14:tracePt t="19801" x="2128838" y="1835150"/>
          <p14:tracePt t="19818" x="2116138" y="1835150"/>
          <p14:tracePt t="19835" x="2109788" y="1828800"/>
          <p14:tracePt t="19851" x="2090738" y="1828800"/>
          <p14:tracePt t="19868" x="2076450" y="1828800"/>
          <p14:tracePt t="19884" x="2070100" y="1828800"/>
          <p14:tracePt t="19901" x="2044700" y="1828800"/>
          <p14:tracePt t="19918" x="2017713" y="1828800"/>
          <p14:tracePt t="19935" x="1992313" y="1828800"/>
          <p14:tracePt t="19951" x="1973263" y="1828800"/>
          <p14:tracePt t="19968" x="1952625" y="1828800"/>
          <p14:tracePt t="19984" x="1933575" y="1828800"/>
          <p14:tracePt t="20001" x="1927225" y="1828800"/>
          <p14:tracePt t="20510" x="1927225" y="1835150"/>
          <p14:tracePt t="20517" x="1912938" y="1835150"/>
          <p14:tracePt t="20522" x="1887538" y="1854200"/>
          <p14:tracePt t="20535" x="1835150" y="1862138"/>
          <p14:tracePt t="20551" x="1776413" y="1874838"/>
          <p14:tracePt t="20568" x="1692275" y="1893888"/>
          <p14:tracePt t="20584" x="1619250" y="1900238"/>
          <p14:tracePt t="20601" x="1574800" y="1912938"/>
          <p14:tracePt t="20618" x="1528763" y="1912938"/>
          <p14:tracePt t="20634" x="1482725" y="1920875"/>
          <p14:tracePt t="20651" x="1443038" y="1927225"/>
          <p14:tracePt t="20668" x="1411288" y="1933575"/>
          <p14:tracePt t="20684" x="1377950" y="1939925"/>
          <p14:tracePt t="20701" x="1358900" y="1946275"/>
          <p14:tracePt t="20717" x="1352550" y="1946275"/>
          <p14:tracePt t="20925" x="1358900" y="1946275"/>
          <p14:tracePt t="20941" x="1365250" y="1946275"/>
          <p14:tracePt t="20957" x="1377950" y="1946275"/>
          <p14:tracePt t="20965" x="1390650" y="1946275"/>
          <p14:tracePt t="20984" x="1417638" y="1946275"/>
          <p14:tracePt t="20984" x="1463675" y="1946275"/>
          <p14:tracePt t="21001" x="1516063" y="1946275"/>
          <p14:tracePt t="21017" x="1566863" y="1946275"/>
          <p14:tracePt t="21034" x="1625600" y="1946275"/>
          <p14:tracePt t="21051" x="1704975" y="1946275"/>
          <p14:tracePt t="21068" x="1789113" y="1952625"/>
          <p14:tracePt t="21084" x="1887538" y="1952625"/>
          <p14:tracePt t="21101" x="1985963" y="1952625"/>
          <p14:tracePt t="21117" x="2128838" y="1952625"/>
          <p14:tracePt t="21134" x="2227263" y="1952625"/>
          <p14:tracePt t="21151" x="2319338" y="1952625"/>
          <p14:tracePt t="21167" x="2363788" y="1952625"/>
          <p14:tracePt t="21184" x="2370138" y="1952625"/>
          <p14:tracePt t="22141" x="2370138" y="1946275"/>
          <p14:tracePt t="22189" x="2363788" y="1946275"/>
          <p14:tracePt t="22293" x="2357438" y="1946275"/>
          <p14:tracePt t="22309" x="2351088" y="1946275"/>
          <p14:tracePt t="22325" x="2344738" y="1952625"/>
          <p14:tracePt t="22341" x="2338388" y="1952625"/>
          <p14:tracePt t="22349" x="2338388" y="1958975"/>
          <p14:tracePt t="22367" x="2332038" y="1965325"/>
          <p14:tracePt t="22370" x="2319338" y="1979613"/>
          <p14:tracePt t="22383" x="2311400" y="1979613"/>
          <p14:tracePt t="22400" x="2298700" y="1992313"/>
          <p14:tracePt t="22417" x="2292350" y="2005013"/>
          <p14:tracePt t="22433" x="2273300" y="2005013"/>
          <p14:tracePt t="22450" x="2260600" y="2011363"/>
          <p14:tracePt t="22467" x="2260600" y="2017713"/>
          <p14:tracePt t="22483" x="2252663" y="2017713"/>
          <p14:tracePt t="22653" x="2246313" y="2017713"/>
          <p14:tracePt t="22669" x="2239963" y="2017713"/>
          <p14:tracePt t="22725" x="2233613" y="2017713"/>
          <p14:tracePt t="22749" x="2227263" y="2017713"/>
          <p14:tracePt t="22757" x="2214563" y="2017713"/>
          <p14:tracePt t="22767" x="2208213" y="2017713"/>
          <p14:tracePt t="22783" x="2201863" y="2017713"/>
          <p14:tracePt t="22800" x="2193925" y="2017713"/>
          <p14:tracePt t="23005" x="2193925" y="2011363"/>
          <p14:tracePt t="23189" x="2187575" y="2011363"/>
          <p14:tracePt t="23213" x="2181225" y="2011363"/>
          <p14:tracePt t="23221" x="2181225" y="2017713"/>
          <p14:tracePt t="23228" x="2174875" y="2024063"/>
          <p14:tracePt t="23234" x="2174875" y="2038350"/>
          <p14:tracePt t="23250" x="2174875" y="2044700"/>
          <p14:tracePt t="23266" x="2174875" y="2051050"/>
          <p14:tracePt t="23283" x="2181225" y="2051050"/>
          <p14:tracePt t="23300" x="2214563" y="2057400"/>
          <p14:tracePt t="23316" x="2279650" y="2076450"/>
          <p14:tracePt t="23333" x="2409825" y="2090738"/>
          <p14:tracePt t="23350" x="2462213" y="2090738"/>
          <p14:tracePt t="23367" x="2481263" y="2082800"/>
          <p14:tracePt t="23383" x="2495550" y="2063750"/>
          <p14:tracePt t="23401" x="2489200" y="2038350"/>
          <p14:tracePt t="23416" x="2481263" y="2017713"/>
          <p14:tracePt t="23433" x="2462213" y="1985963"/>
          <p14:tracePt t="23450" x="2443163" y="1973263"/>
          <p14:tracePt t="23466" x="2430463" y="1965325"/>
          <p14:tracePt t="23509" x="2422525" y="1965325"/>
          <p14:tracePt t="23533" x="2422525" y="1973263"/>
          <p14:tracePt t="23541" x="2416175" y="1973263"/>
          <p14:tracePt t="23573" x="2416175" y="1979613"/>
          <p14:tracePt t="23613" x="2416175" y="1985963"/>
          <p14:tracePt t="23621" x="2430463" y="1992313"/>
          <p14:tracePt t="23633" x="2449513" y="2005013"/>
          <p14:tracePt t="23633" x="2489200" y="2044700"/>
          <p14:tracePt t="23650" x="2547938" y="2097088"/>
          <p14:tracePt t="23666" x="2606675" y="2162175"/>
          <p14:tracePt t="23683" x="2638425" y="2233613"/>
          <p14:tracePt t="23700" x="2659063" y="2298700"/>
          <p14:tracePt t="23716" x="2659063" y="2370138"/>
          <p14:tracePt t="23733" x="2659063" y="2474913"/>
          <p14:tracePt t="23750" x="2625725" y="2527300"/>
          <p14:tracePt t="23766" x="2579688" y="2579688"/>
          <p14:tracePt t="23783" x="2540000" y="2613025"/>
          <p14:tracePt t="23800" x="2481263" y="2644775"/>
          <p14:tracePt t="23816" x="2455863" y="2659063"/>
          <p14:tracePt t="23833" x="2443163" y="2671763"/>
          <p14:tracePt t="23885" x="2443163" y="2665413"/>
          <p14:tracePt t="23893" x="2443163" y="2659063"/>
          <p14:tracePt t="23901" x="2449513" y="2644775"/>
          <p14:tracePt t="23909" x="2501900" y="2613025"/>
          <p14:tracePt t="23921" x="2527300" y="2579688"/>
          <p14:tracePt t="23933" x="2619375" y="2481263"/>
          <p14:tracePt t="23950" x="2684463" y="2397125"/>
          <p14:tracePt t="23966" x="2709863" y="2311400"/>
          <p14:tracePt t="23983" x="2709863" y="2252663"/>
          <p14:tracePt t="24000" x="2703513" y="2214563"/>
          <p14:tracePt t="24016" x="2690813" y="2193925"/>
          <p14:tracePt t="24033" x="2678113" y="2187575"/>
          <p14:tracePt t="24077" x="2678113" y="2193925"/>
          <p14:tracePt t="24085" x="2671763" y="2193925"/>
          <p14:tracePt t="24086" x="2671763" y="2201863"/>
          <p14:tracePt t="24100" x="2651125" y="2246313"/>
          <p14:tracePt t="24116" x="2644775" y="2351088"/>
          <p14:tracePt t="24133" x="2644775" y="2443163"/>
          <p14:tracePt t="24150" x="2644775" y="2554288"/>
          <p14:tracePt t="24166" x="2644775" y="2659063"/>
          <p14:tracePt t="24183" x="2644775" y="2736850"/>
          <p14:tracePt t="24199" x="2644775" y="2768600"/>
          <p14:tracePt t="24216" x="2625725" y="2795588"/>
          <p14:tracePt t="24233" x="2619375" y="2801938"/>
          <p14:tracePt t="24249" x="2619375" y="2808288"/>
          <p14:tracePt t="24725" x="2625725" y="2820988"/>
          <p14:tracePt t="24733" x="2632075" y="2820988"/>
          <p14:tracePt t="24741" x="2638425" y="2841625"/>
          <p14:tracePt t="24750" x="2638425" y="2854325"/>
          <p14:tracePt t="24766" x="2638425" y="2873375"/>
          <p14:tracePt t="24783" x="2632075" y="2900363"/>
          <p14:tracePt t="24799" x="2613025" y="2932113"/>
          <p14:tracePt t="24816" x="2592388" y="2965450"/>
          <p14:tracePt t="24833" x="2573338" y="2997200"/>
          <p14:tracePt t="24849" x="2547938" y="3024188"/>
          <p14:tracePt t="24866" x="2514600" y="3049588"/>
          <p14:tracePt t="24883" x="2474913" y="3055938"/>
          <p14:tracePt t="24899" x="2430463" y="3070225"/>
          <p14:tracePt t="24916" x="2338388" y="3076575"/>
          <p14:tracePt t="24933" x="2208213" y="3089275"/>
          <p14:tracePt t="24949" x="2109788" y="3095625"/>
          <p14:tracePt t="24966" x="2017713" y="3095625"/>
          <p14:tracePt t="24983" x="1939925" y="3101975"/>
          <p14:tracePt t="24999" x="1854200" y="3116263"/>
          <p14:tracePt t="25016" x="1795463" y="3122613"/>
          <p14:tracePt t="25032" x="1744663" y="3128963"/>
          <p14:tracePt t="25049" x="1717675" y="3148013"/>
          <p14:tracePt t="25066" x="1692275" y="3148013"/>
          <p14:tracePt t="25083" x="1677988" y="3154363"/>
          <p14:tracePt t="25229" x="1684338" y="3154363"/>
          <p14:tracePt t="25237" x="1698625" y="3154363"/>
          <p14:tracePt t="25241" x="1730375" y="3160713"/>
          <p14:tracePt t="25249" x="1795463" y="3160713"/>
          <p14:tracePt t="25266" x="1906588" y="3175000"/>
          <p14:tracePt t="25282" x="2024063" y="3175000"/>
          <p14:tracePt t="25299" x="2174875" y="3175000"/>
          <p14:tracePt t="25316" x="2311400" y="3175000"/>
          <p14:tracePt t="25332" x="2436813" y="3175000"/>
          <p14:tracePt t="25349" x="2586038" y="3175000"/>
          <p14:tracePt t="25366" x="2659063" y="3181350"/>
          <p14:tracePt t="25382" x="2736850" y="3181350"/>
          <p14:tracePt t="25399" x="2820988" y="3181350"/>
          <p14:tracePt t="25416" x="2919413" y="3181350"/>
          <p14:tracePt t="25432" x="3017838" y="3181350"/>
          <p14:tracePt t="25449" x="3122613" y="3181350"/>
          <p14:tracePt t="25466" x="3213100" y="3181350"/>
          <p14:tracePt t="25482" x="3298825" y="3181350"/>
          <p14:tracePt t="25500" x="3382963" y="3187700"/>
          <p14:tracePt t="25516" x="3475038" y="3187700"/>
          <p14:tracePt t="25532" x="3617913" y="3187700"/>
          <p14:tracePt t="25550" x="3729038" y="3194050"/>
          <p14:tracePt t="25566" x="3833813" y="3200400"/>
          <p14:tracePt t="25582" x="3932238" y="3200400"/>
          <p14:tracePt t="25599" x="4016375" y="3200400"/>
          <p14:tracePt t="25616" x="4095750" y="3200400"/>
          <p14:tracePt t="25632" x="4167188" y="3206750"/>
          <p14:tracePt t="25649" x="4238625" y="3206750"/>
          <p14:tracePt t="25666" x="4330700" y="3206750"/>
          <p14:tracePt t="25682" x="4408488" y="3206750"/>
          <p14:tracePt t="25699" x="4479925" y="3206750"/>
          <p14:tracePt t="25716" x="4552950" y="3213100"/>
          <p14:tracePt t="25732" x="4630738" y="3213100"/>
          <p14:tracePt t="25732" x="4670425" y="3213100"/>
          <p14:tracePt t="25749" x="4741863" y="3213100"/>
          <p14:tracePt t="25766" x="4806950" y="3213100"/>
          <p14:tracePt t="25782" x="4884738" y="3213100"/>
          <p14:tracePt t="25799" x="4957763" y="3213100"/>
          <p14:tracePt t="25816" x="5035550" y="3213100"/>
          <p14:tracePt t="25832" x="5133975" y="3213100"/>
          <p14:tracePt t="25849" x="5211763" y="3213100"/>
          <p14:tracePt t="25865" x="5291138" y="3213100"/>
          <p14:tracePt t="25882" x="5341938" y="3213100"/>
          <p14:tracePt t="25899" x="5387975" y="3213100"/>
          <p14:tracePt t="25915" x="5427663" y="3213100"/>
          <p14:tracePt t="25932" x="5467350" y="3213100"/>
          <p14:tracePt t="25949" x="5519738" y="3213100"/>
          <p14:tracePt t="25965" x="5545138" y="3213100"/>
          <p14:tracePt t="25983" x="5564188" y="3213100"/>
          <p14:tracePt t="25999" x="5584825" y="3213100"/>
          <p14:tracePt t="26015" x="5591175" y="3213100"/>
          <p14:tracePt t="26205" x="5584825" y="3213100"/>
          <p14:tracePt t="26229" x="5578475" y="3213100"/>
          <p14:tracePt t="26261" x="5570538" y="3213100"/>
          <p14:tracePt t="26285" x="5557838" y="3213100"/>
          <p14:tracePt t="26301" x="5545138" y="3213100"/>
          <p14:tracePt t="26309" x="5526088" y="3213100"/>
          <p14:tracePt t="26317" x="5505450" y="3225800"/>
          <p14:tracePt t="26325" x="5480050" y="3225800"/>
          <p14:tracePt t="26332" x="5408613" y="3225800"/>
          <p14:tracePt t="26349" x="5257800" y="3225800"/>
          <p14:tracePt t="26366" x="5146675" y="3225800"/>
          <p14:tracePt t="26382" x="5048250" y="3225800"/>
          <p14:tracePt t="26399" x="4970463" y="3225800"/>
          <p14:tracePt t="26415" x="4918075" y="3225800"/>
          <p14:tracePt t="26432" x="4892675" y="3225800"/>
          <p14:tracePt t="26449" x="4878388" y="3225800"/>
          <p14:tracePt t="26565" x="4884738" y="3225800"/>
          <p14:tracePt t="26573" x="4899025" y="3225800"/>
          <p14:tracePt t="26581" x="4918075" y="3225800"/>
          <p14:tracePt t="26589" x="4964113" y="3233738"/>
          <p14:tracePt t="26599" x="5029200" y="3233738"/>
          <p14:tracePt t="26615" x="5121275" y="3246438"/>
          <p14:tracePt t="26632" x="5218113" y="3252788"/>
          <p14:tracePt t="26649" x="5335588" y="3252788"/>
          <p14:tracePt t="26665" x="5427663" y="3259138"/>
          <p14:tracePt t="26682" x="5526088" y="3265488"/>
          <p14:tracePt t="26699" x="5603875" y="3265488"/>
          <p14:tracePt t="26715" x="5656263" y="3265488"/>
          <p14:tracePt t="26732" x="5689600" y="3265488"/>
          <p14:tracePt t="26748" x="5708650" y="3265488"/>
          <p14:tracePt t="27981" x="5702300" y="3265488"/>
          <p14:tracePt t="27989" x="5695950" y="3265488"/>
          <p14:tracePt t="28013" x="5689600" y="3265488"/>
          <p14:tracePt t="28045" x="5681663" y="3265488"/>
          <p14:tracePt t="28429" x="5681663" y="3271838"/>
          <p14:tracePt t="28437" x="5681663" y="3278188"/>
          <p14:tracePt t="28441" x="5681663" y="3298825"/>
          <p14:tracePt t="28448" x="5702300" y="3363913"/>
          <p14:tracePt t="28465" x="5727700" y="3429000"/>
          <p14:tracePt t="28481" x="5780088" y="3527425"/>
          <p14:tracePt t="28498" x="5851525" y="3644900"/>
          <p14:tracePt t="28514" x="5956300" y="3814763"/>
          <p14:tracePt t="28531" x="6088063" y="4030663"/>
          <p14:tracePt t="28548" x="6230938" y="4259263"/>
          <p14:tracePt t="28564" x="6440488" y="4572000"/>
          <p14:tracePt t="28581" x="6484938" y="4683125"/>
          <p14:tracePt t="28598" x="6492875" y="4775200"/>
          <p14:tracePt t="28614" x="6472238" y="4872038"/>
          <p14:tracePt t="28631" x="6453188" y="4964113"/>
          <p14:tracePt t="28648" x="6367463" y="5075238"/>
          <p14:tracePt t="28665" x="6289675" y="5165725"/>
          <p14:tracePt t="28681" x="6243638" y="5211763"/>
          <p14:tracePt t="28698" x="6224588" y="5238750"/>
          <p14:tracePt t="28714" x="6218238" y="5245100"/>
          <p14:tracePt t="28731" x="6224588" y="5238750"/>
          <p14:tracePt t="28748" x="6276975" y="5192713"/>
          <p14:tracePt t="28764" x="6308725" y="5159375"/>
          <p14:tracePt t="28949" x="6302375" y="5165725"/>
          <p14:tracePt t="28957" x="6289675" y="5173663"/>
          <p14:tracePt t="28965" x="6264275" y="5192713"/>
          <p14:tracePt t="28981" x="6264275" y="5199063"/>
          <p14:tracePt t="28981" x="6256338" y="5199063"/>
          <p14:tracePt t="28998" x="6184900" y="5205413"/>
          <p14:tracePt t="29014" x="6088063" y="5205413"/>
          <p14:tracePt t="29031" x="5930900" y="5238750"/>
          <p14:tracePt t="29048" x="5689600" y="5257800"/>
          <p14:tracePt t="29064" x="5329238" y="5303838"/>
          <p14:tracePt t="29081" x="4918075" y="5375275"/>
          <p14:tracePt t="29098" x="4546600" y="5473700"/>
          <p14:tracePt t="29114" x="4127500" y="5557838"/>
          <p14:tracePt t="29131" x="3794125" y="5597525"/>
          <p14:tracePt t="29148" x="3416300" y="5622925"/>
          <p14:tracePt t="29164" x="3030538" y="5643563"/>
          <p14:tracePt t="29164" x="2835275" y="5643563"/>
          <p14:tracePt t="29181" x="2481263" y="5643563"/>
          <p14:tracePt t="29198" x="2122488" y="5649913"/>
          <p14:tracePt t="29214" x="1816100" y="5649913"/>
          <p14:tracePt t="29231" x="1612900" y="5649913"/>
          <p14:tracePt t="29247" x="1443038" y="5649913"/>
          <p14:tracePt t="29264" x="1279525" y="5649913"/>
          <p14:tracePt t="29281" x="1149350" y="5662613"/>
          <p14:tracePt t="29297" x="1031875" y="5668963"/>
          <p14:tracePt t="29314" x="939800" y="5675313"/>
          <p14:tracePt t="29331" x="842963" y="5689600"/>
          <p14:tracePt t="29347" x="769938" y="5702300"/>
          <p14:tracePt t="29364" x="704850" y="5708650"/>
          <p14:tracePt t="29381" x="633413" y="5727700"/>
          <p14:tracePt t="29398" x="593725" y="5740400"/>
          <p14:tracePt t="29414" x="581025" y="5748338"/>
          <p14:tracePt t="29557" x="587375" y="5754688"/>
          <p14:tracePt t="29565" x="601663" y="5767388"/>
          <p14:tracePt t="29565" x="608013" y="5773738"/>
          <p14:tracePt t="29581" x="725488" y="5807075"/>
          <p14:tracePt t="29597" x="842963" y="5813425"/>
          <p14:tracePt t="29614" x="992188" y="5819775"/>
          <p14:tracePt t="29631" x="1149350" y="5826125"/>
          <p14:tracePt t="29647" x="1273175" y="5826125"/>
          <p14:tracePt t="29664" x="1377950" y="5826125"/>
          <p14:tracePt t="29681" x="1455738" y="5826125"/>
          <p14:tracePt t="29697" x="1495425" y="5832475"/>
          <p14:tracePt t="29714" x="1535113" y="5838825"/>
          <p14:tracePt t="29731" x="1581150" y="5838825"/>
          <p14:tracePt t="29747" x="1619250" y="5845175"/>
          <p14:tracePt t="29764" x="1677988" y="5845175"/>
          <p14:tracePt t="29781" x="1795463" y="5845175"/>
          <p14:tracePt t="29797" x="1868488" y="5845175"/>
          <p14:tracePt t="29814" x="1927225" y="5845175"/>
          <p14:tracePt t="29831" x="1992313" y="5845175"/>
          <p14:tracePt t="29847" x="2032000" y="5845175"/>
          <p14:tracePt t="29864" x="2051050" y="5845175"/>
          <p14:tracePt t="29881" x="2076450" y="5845175"/>
          <p14:tracePt t="29897" x="2097088" y="5845175"/>
          <p14:tracePt t="29914" x="2122488" y="5845175"/>
          <p14:tracePt t="29931" x="2149475" y="5845175"/>
          <p14:tracePt t="29947" x="2168525" y="5845175"/>
          <p14:tracePt t="29964" x="2181225" y="5845175"/>
          <p14:tracePt t="30061" x="2162175" y="5845175"/>
          <p14:tracePt t="30069" x="2135188" y="5845175"/>
          <p14:tracePt t="30077" x="2097088" y="5845175"/>
          <p14:tracePt t="30085" x="2044700" y="5845175"/>
          <p14:tracePt t="30092" x="1992313" y="5845175"/>
          <p14:tracePt t="30097" x="1900238" y="5845175"/>
          <p14:tracePt t="30114" x="1803400" y="5845175"/>
          <p14:tracePt t="30131" x="1724025" y="5845175"/>
          <p14:tracePt t="30147" x="1698625" y="5851525"/>
          <p14:tracePt t="30237" x="1724025" y="5851525"/>
          <p14:tracePt t="30245" x="1751013" y="5851525"/>
          <p14:tracePt t="30253" x="1803400" y="5851525"/>
          <p14:tracePt t="30264" x="1854200" y="5851525"/>
          <p14:tracePt t="30264" x="1965325" y="5859463"/>
          <p14:tracePt t="30280" x="2063750" y="5859463"/>
          <p14:tracePt t="30297" x="2116138" y="5859463"/>
          <p14:tracePt t="30314" x="2122488" y="5859463"/>
          <p14:tracePt t="30357" x="2116138" y="5859463"/>
          <p14:tracePt t="30365" x="2109788" y="5859463"/>
          <p14:tracePt t="30373" x="2090738" y="5859463"/>
          <p14:tracePt t="30381" x="1992313" y="5859463"/>
          <p14:tracePt t="30397" x="1912938" y="5859463"/>
          <p14:tracePt t="30414" x="1835150" y="5859463"/>
          <p14:tracePt t="30430" x="1782763" y="5859463"/>
          <p14:tracePt t="30447" x="1763713" y="5859463"/>
          <p14:tracePt t="30464" x="1757363" y="5859463"/>
          <p14:tracePt t="30525" x="1763713" y="5859463"/>
          <p14:tracePt t="30533" x="1776413" y="5859463"/>
          <p14:tracePt t="30541" x="1809750" y="5859463"/>
          <p14:tracePt t="30549" x="1874838" y="5859463"/>
          <p14:tracePt t="30564" x="1927225" y="5859463"/>
          <p14:tracePt t="30580" x="1958975" y="5859463"/>
          <p14:tracePt t="30653" x="1952625" y="5859463"/>
          <p14:tracePt t="30661" x="1939925" y="5859463"/>
          <p14:tracePt t="30669" x="1920875" y="5859463"/>
          <p14:tracePt t="30677" x="1900238" y="5859463"/>
          <p14:tracePt t="30685" x="1881188" y="5859463"/>
          <p14:tracePt t="30697" x="1868488" y="5865813"/>
          <p14:tracePt t="31237" x="1862138" y="5865813"/>
          <p14:tracePt t="31245" x="1854200" y="5865813"/>
          <p14:tracePt t="31253" x="1847850" y="5865813"/>
          <p14:tracePt t="31261" x="1841500" y="5865813"/>
          <p14:tracePt t="31269" x="1822450" y="5865813"/>
          <p14:tracePt t="31280" x="1803400" y="5865813"/>
          <p14:tracePt t="31297" x="1789113" y="5865813"/>
          <p14:tracePt t="31313" x="1782763" y="5865813"/>
          <p14:tracePt t="31349" x="1776413" y="5865813"/>
          <p14:tracePt t="31357" x="1770063" y="5865813"/>
          <p14:tracePt t="31365" x="1744663" y="5865813"/>
          <p14:tracePt t="31380" x="1692275" y="5865813"/>
          <p14:tracePt t="31397" x="1633538" y="5865813"/>
          <p14:tracePt t="31413" x="1587500" y="5865813"/>
          <p14:tracePt t="31430" x="1535113" y="5865813"/>
          <p14:tracePt t="31447" x="1489075" y="5865813"/>
          <p14:tracePt t="31463" x="1436688" y="5865813"/>
          <p14:tracePt t="31480" x="1365250" y="5865813"/>
          <p14:tracePt t="31497" x="1279525" y="5859463"/>
          <p14:tracePt t="31513" x="1208088" y="5845175"/>
          <p14:tracePt t="31530" x="1130300" y="5826125"/>
          <p14:tracePt t="31547" x="1050925" y="5807075"/>
          <p14:tracePt t="31563" x="985838" y="5773738"/>
          <p14:tracePt t="31580" x="914400" y="5734050"/>
          <p14:tracePt t="31597" x="803275" y="5675313"/>
          <p14:tracePt t="31613" x="731838" y="5637213"/>
          <p14:tracePt t="31630" x="652463" y="5578475"/>
          <p14:tracePt t="31647" x="593725" y="5511800"/>
          <p14:tracePt t="31663" x="534988" y="5461000"/>
          <p14:tracePt t="31680" x="476250" y="5387975"/>
          <p14:tracePt t="31696" x="438150" y="5322888"/>
          <p14:tracePt t="31713" x="404813" y="5251450"/>
          <p14:tracePt t="31730" x="398463" y="5199063"/>
          <p14:tracePt t="31747" x="392113" y="5159375"/>
          <p14:tracePt t="31763" x="392113" y="5127625"/>
          <p14:tracePt t="31780" x="392113" y="5106988"/>
          <p14:tracePt t="31796" x="398463" y="5068888"/>
          <p14:tracePt t="31813" x="404813" y="5041900"/>
          <p14:tracePt t="31830" x="423863" y="5016500"/>
          <p14:tracePt t="31847" x="438150" y="4995863"/>
          <p14:tracePt t="31863" x="457200" y="4964113"/>
          <p14:tracePt t="31880" x="476250" y="4911725"/>
          <p14:tracePt t="31896" x="496888" y="4878388"/>
          <p14:tracePt t="31913" x="515938" y="4826000"/>
          <p14:tracePt t="31930" x="528638" y="4787900"/>
          <p14:tracePt t="31947" x="541338" y="4741863"/>
          <p14:tracePt t="31963" x="555625" y="4695825"/>
          <p14:tracePt t="31980" x="561975" y="4643438"/>
          <p14:tracePt t="31996" x="574675" y="4597400"/>
          <p14:tracePt t="32013" x="574675" y="4559300"/>
          <p14:tracePt t="32030" x="593725" y="4513263"/>
          <p14:tracePt t="32046" x="601663" y="4479925"/>
          <p14:tracePt t="32063" x="620713" y="4441825"/>
          <p14:tracePt t="32080" x="639763" y="4402138"/>
          <p14:tracePt t="32096" x="660400" y="4368800"/>
          <p14:tracePt t="32113" x="679450" y="4337050"/>
          <p14:tracePt t="32130" x="698500" y="4310063"/>
          <p14:tracePt t="32146" x="719138" y="4278313"/>
          <p14:tracePt t="32163" x="750888" y="4244975"/>
          <p14:tracePt t="32180" x="796925" y="4219575"/>
          <p14:tracePt t="32196" x="836613" y="4192588"/>
          <p14:tracePt t="32213" x="855663" y="4186238"/>
          <p14:tracePt t="32230" x="868363" y="4179888"/>
          <p14:tracePt t="32246" x="881063" y="4173538"/>
          <p14:tracePt t="32263" x="889000" y="4173538"/>
          <p14:tracePt t="32397" x="895350" y="4173538"/>
          <p14:tracePt t="33909" x="901700" y="4173538"/>
          <p14:tracePt t="33957" x="908050" y="4179888"/>
          <p14:tracePt t="33981" x="908050" y="4186238"/>
          <p14:tracePt t="34005" x="914400" y="4186238"/>
          <p14:tracePt t="34021" x="920750" y="4186238"/>
          <p14:tracePt t="34045" x="920750" y="4192588"/>
          <p14:tracePt t="35005" x="927100" y="4206875"/>
          <p14:tracePt t="35014" x="954088" y="4213225"/>
          <p14:tracePt t="35014" x="1012825" y="4244975"/>
          <p14:tracePt t="35029" x="1065213" y="4278313"/>
          <p14:tracePt t="35045" x="1123950" y="4303713"/>
          <p14:tracePt t="35062" x="1201738" y="4330700"/>
          <p14:tracePt t="35079" x="1273175" y="4349750"/>
          <p14:tracePt t="35095" x="1325563" y="4356100"/>
          <p14:tracePt t="35112" x="1390650" y="4362450"/>
          <p14:tracePt t="35128" x="1436688" y="4362450"/>
          <p14:tracePt t="35145" x="1495425" y="4362450"/>
          <p14:tracePt t="35162" x="1547813" y="4368800"/>
          <p14:tracePt t="35179" x="1612900" y="4395788"/>
          <p14:tracePt t="35195" x="1692275" y="4408488"/>
          <p14:tracePt t="35212" x="1757363" y="4441825"/>
          <p14:tracePt t="35228" x="1841500" y="4494213"/>
          <p14:tracePt t="35245" x="1893888" y="4532313"/>
          <p14:tracePt t="35262" x="1946275" y="4578350"/>
          <p14:tracePt t="35279" x="1985963" y="4611688"/>
          <p14:tracePt t="35295" x="2032000" y="4630738"/>
          <p14:tracePt t="35312" x="2057400" y="4643438"/>
          <p14:tracePt t="35328" x="2063750" y="4649788"/>
          <p14:tracePt t="35421" x="2063750" y="4643438"/>
          <p14:tracePt t="35429" x="2063750" y="4637088"/>
          <p14:tracePt t="35437" x="2051050" y="4624388"/>
          <p14:tracePt t="35445" x="2038350" y="4597400"/>
          <p14:tracePt t="35462" x="1998663" y="4559300"/>
          <p14:tracePt t="35478" x="1946275" y="4519613"/>
          <p14:tracePt t="35495" x="1874838" y="4448175"/>
          <p14:tracePt t="35512" x="1816100" y="4389438"/>
          <p14:tracePt t="35528" x="1763713" y="4349750"/>
          <p14:tracePt t="35545" x="1717675" y="4318000"/>
          <p14:tracePt t="35562" x="1692275" y="4310063"/>
          <p14:tracePt t="35578" x="1677988" y="4303713"/>
          <p14:tracePt t="35595" x="1671638" y="4303713"/>
          <p14:tracePt t="35733" x="1677988" y="4303713"/>
          <p14:tracePt t="35741" x="1692275" y="4303713"/>
          <p14:tracePt t="35749" x="1704975" y="4303713"/>
          <p14:tracePt t="35757" x="1770063" y="4324350"/>
          <p14:tracePt t="35765" x="1803400" y="4337050"/>
          <p14:tracePt t="35778" x="1854200" y="4376738"/>
          <p14:tracePt t="35795" x="1933575" y="4414838"/>
          <p14:tracePt t="35812" x="2011363" y="4487863"/>
          <p14:tracePt t="35829" x="2044700" y="4525963"/>
          <p14:tracePt t="35846" x="2051050" y="4552950"/>
          <p14:tracePt t="35862" x="2057400" y="4565650"/>
          <p14:tracePt t="35879" x="2057400" y="4584700"/>
          <p14:tracePt t="35895" x="2057400" y="4591050"/>
          <p14:tracePt t="36054" x="2057400" y="4584700"/>
          <p14:tracePt t="36062" x="2057400" y="4578350"/>
          <p14:tracePt t="36066" x="2057400" y="4559300"/>
          <p14:tracePt t="36079" x="2051050" y="4519613"/>
          <p14:tracePt t="36096" x="2017713" y="4473575"/>
          <p14:tracePt t="36112" x="1992313" y="4414838"/>
          <p14:tracePt t="36129" x="1965325" y="4383088"/>
          <p14:tracePt t="36146" x="1952625" y="4368800"/>
          <p14:tracePt t="36162" x="1952625" y="4362450"/>
          <p14:tracePt t="36582" x="1952625" y="4356100"/>
          <p14:tracePt t="36598" x="1958975" y="4356100"/>
          <p14:tracePt t="36614" x="1965325" y="4349750"/>
          <p14:tracePt t="36630" x="1979613" y="4337050"/>
          <p14:tracePt t="36637" x="1985963" y="4337050"/>
          <p14:tracePt t="36646" x="1992313" y="4330700"/>
          <p14:tracePt t="36654" x="2017713" y="4303713"/>
          <p14:tracePt t="36662" x="2044700" y="4271963"/>
          <p14:tracePt t="36679" x="2076450" y="4232275"/>
          <p14:tracePt t="36696" x="2141538" y="4167188"/>
          <p14:tracePt t="36712" x="2181225" y="4102100"/>
          <p14:tracePt t="36729" x="2246313" y="4003675"/>
          <p14:tracePt t="36746" x="2298700" y="3911600"/>
          <p14:tracePt t="36762" x="2344738" y="3802063"/>
          <p14:tracePt t="36779" x="2403475" y="3709988"/>
          <p14:tracePt t="36796" x="2436813" y="3617913"/>
          <p14:tracePt t="36812" x="2462213" y="3540125"/>
          <p14:tracePt t="36829" x="2481263" y="3395663"/>
          <p14:tracePt t="36846" x="2501900" y="3292475"/>
          <p14:tracePt t="36862" x="2501900" y="3206750"/>
          <p14:tracePt t="36879" x="2501900" y="3101975"/>
          <p14:tracePt t="36896" x="2501900" y="3011488"/>
          <p14:tracePt t="36912" x="2501900" y="2906713"/>
          <p14:tracePt t="36929" x="2501900" y="2820988"/>
          <p14:tracePt t="36945" x="2495550" y="2730500"/>
          <p14:tracePt t="36962" x="2495550" y="2638425"/>
          <p14:tracePt t="36979" x="2495550" y="2573338"/>
          <p14:tracePt t="36995" x="2489200" y="2501900"/>
          <p14:tracePt t="37012" x="2468563" y="2430463"/>
          <p14:tracePt t="37029" x="2462213" y="2357438"/>
          <p14:tracePt t="37045" x="2409825" y="2246313"/>
          <p14:tracePt t="37062" x="2370138" y="2187575"/>
          <p14:tracePt t="37079" x="2351088" y="2141538"/>
          <p14:tracePt t="37095" x="2351088" y="2109788"/>
          <p14:tracePt t="37112" x="2344738" y="2082800"/>
          <p14:tracePt t="37129" x="2344738" y="2076450"/>
          <p14:tracePt t="37230" x="2344738" y="2070100"/>
          <p14:tracePt t="37237" x="2344738" y="2063750"/>
          <p14:tracePt t="37246" x="2344738" y="2051050"/>
          <p14:tracePt t="37253" x="2344738" y="2032000"/>
          <p14:tracePt t="37262" x="2344738" y="1998663"/>
          <p14:tracePt t="37279" x="2344738" y="1973263"/>
          <p14:tracePt t="37296" x="2344738" y="1939925"/>
          <p14:tracePt t="37312" x="2338388" y="1912938"/>
          <p14:tracePt t="37329" x="2325688" y="1874838"/>
          <p14:tracePt t="37345" x="2311400" y="1841500"/>
          <p14:tracePt t="37362" x="2298700" y="1816100"/>
          <p14:tracePt t="37379" x="2286000" y="1795463"/>
          <p14:tracePt t="37396" x="2273300" y="1782763"/>
          <p14:tracePt t="37412" x="2252663" y="1770063"/>
          <p14:tracePt t="37429" x="2233613" y="1751013"/>
          <p14:tracePt t="37445" x="2201863" y="1744663"/>
          <p14:tracePt t="37462" x="2174875" y="1736725"/>
          <p14:tracePt t="37479" x="2155825" y="1730375"/>
          <p14:tracePt t="37495" x="2116138" y="1724025"/>
          <p14:tracePt t="37512" x="2090738" y="1724025"/>
          <p14:tracePt t="37529" x="2051050" y="1724025"/>
          <p14:tracePt t="37545" x="2017713" y="1724025"/>
          <p14:tracePt t="37562" x="1998663" y="1724025"/>
          <p14:tracePt t="37578" x="1965325" y="1724025"/>
          <p14:tracePt t="37595" x="1952625" y="1724025"/>
          <p14:tracePt t="37612" x="1939925" y="1724025"/>
          <p14:tracePt t="37629" x="1920875" y="1724025"/>
          <p14:tracePt t="37645" x="1893888" y="1736725"/>
          <p14:tracePt t="37662" x="1887538" y="1751013"/>
          <p14:tracePt t="37678" x="1868488" y="1757363"/>
          <p14:tracePt t="37695" x="1854200" y="1763713"/>
          <p14:tracePt t="37712" x="1841500" y="1776413"/>
          <p14:tracePt t="37728" x="1822450" y="1789113"/>
          <p14:tracePt t="37745" x="1803400" y="1803400"/>
          <p14:tracePt t="37762" x="1789113" y="1816100"/>
          <p14:tracePt t="37778" x="1789113" y="1835150"/>
          <p14:tracePt t="37795" x="1782763" y="1847850"/>
          <p14:tracePt t="37812" x="1776413" y="1862138"/>
          <p14:tracePt t="37829" x="1776413" y="1874838"/>
          <p14:tracePt t="37845" x="1776413" y="1881188"/>
          <p14:tracePt t="37862" x="1776413" y="1887538"/>
          <p14:tracePt t="37878" x="1776413" y="1900238"/>
          <p14:tracePt t="37895" x="1776413" y="1906588"/>
          <p14:tracePt t="37912" x="1776413" y="1920875"/>
          <p14:tracePt t="37928" x="1789113" y="1939925"/>
          <p14:tracePt t="37945" x="1795463" y="1952625"/>
          <p14:tracePt t="37962" x="1809750" y="1958975"/>
          <p14:tracePt t="37978" x="1822450" y="1973263"/>
          <p14:tracePt t="37995" x="1847850" y="1992313"/>
          <p14:tracePt t="38012" x="1874838" y="2005013"/>
          <p14:tracePt t="38028" x="1893888" y="2011363"/>
          <p14:tracePt t="38045" x="1906588" y="2011363"/>
          <p14:tracePt t="38062" x="1920875" y="2011363"/>
          <p14:tracePt t="38078" x="1933575" y="2011363"/>
          <p14:tracePt t="38095" x="1939925" y="2011363"/>
          <p14:tracePt t="38112" x="1952625" y="2011363"/>
          <p14:tracePt t="38128" x="1965325" y="2011363"/>
          <p14:tracePt t="38145" x="1979613" y="2011363"/>
          <p14:tracePt t="38162" x="1992313" y="2005013"/>
          <p14:tracePt t="38178" x="1998663" y="2005013"/>
          <p14:tracePt t="38195" x="2005013" y="2005013"/>
          <p14:tracePt t="38333" x="1998663" y="2005013"/>
          <p14:tracePt t="38341" x="1985963" y="2005013"/>
          <p14:tracePt t="38343" x="1973263" y="2005013"/>
          <p14:tracePt t="38361" x="1952625" y="2005013"/>
          <p14:tracePt t="38362" x="1920875" y="2005013"/>
          <p14:tracePt t="38378" x="1868488" y="2005013"/>
          <p14:tracePt t="38395" x="1822450" y="2005013"/>
          <p14:tracePt t="38412" x="1776413" y="2005013"/>
          <p14:tracePt t="38428" x="1736725" y="2005013"/>
          <p14:tracePt t="38445" x="1692275" y="2005013"/>
          <p14:tracePt t="38461" x="1646238" y="2005013"/>
          <p14:tracePt t="38478" x="1612900" y="2005013"/>
          <p14:tracePt t="38495" x="1581150" y="2011363"/>
          <p14:tracePt t="38512" x="1554163" y="2011363"/>
          <p14:tracePt t="38528" x="1535113" y="2017713"/>
          <p14:tracePt t="38701" x="1541463" y="2017713"/>
          <p14:tracePt t="38709" x="1554163" y="2017713"/>
          <p14:tracePt t="38717" x="1574800" y="2017713"/>
          <p14:tracePt t="38725" x="1593850" y="2017713"/>
          <p14:tracePt t="38733" x="1652588" y="2017713"/>
          <p14:tracePt t="38745" x="1736725" y="2017713"/>
          <p14:tracePt t="38761" x="1841500" y="2017713"/>
          <p14:tracePt t="38778" x="1952625" y="2024063"/>
          <p14:tracePt t="38795" x="2082800" y="2024063"/>
          <p14:tracePt t="38812" x="2193925" y="2024063"/>
          <p14:tracePt t="38828" x="2298700" y="2024063"/>
          <p14:tracePt t="38845" x="2351088" y="2024063"/>
          <p14:tracePt t="38861" x="2363788" y="2024063"/>
          <p14:tracePt t="38941" x="2357438" y="2024063"/>
          <p14:tracePt t="38949" x="2357438" y="2032000"/>
          <p14:tracePt t="38957" x="2351088" y="2044700"/>
          <p14:tracePt t="38965" x="2325688" y="2070100"/>
          <p14:tracePt t="38978" x="2286000" y="2097088"/>
          <p14:tracePt t="38995" x="2233613" y="2149475"/>
          <p14:tracePt t="39011" x="2174875" y="2193925"/>
          <p14:tracePt t="39028" x="2109788" y="2260600"/>
          <p14:tracePt t="39045" x="2063750" y="2319338"/>
          <p14:tracePt t="39061" x="1998663" y="2397125"/>
          <p14:tracePt t="39078" x="1965325" y="2443163"/>
          <p14:tracePt t="39095" x="1946275" y="2514600"/>
          <p14:tracePt t="39111" x="1920875" y="2619375"/>
          <p14:tracePt t="39128" x="1887538" y="2697163"/>
          <p14:tracePt t="39145" x="1874838" y="2795588"/>
          <p14:tracePt t="39161" x="1854200" y="2894013"/>
          <p14:tracePt t="39178" x="1841500" y="3017838"/>
          <p14:tracePt t="39195" x="1835150" y="3148013"/>
          <p14:tracePt t="39211" x="1816100" y="3292475"/>
          <p14:tracePt t="39228" x="1803400" y="3422650"/>
          <p14:tracePt t="39245" x="1789113" y="3573463"/>
          <p14:tracePt t="39261" x="1770063" y="3756025"/>
          <p14:tracePt t="39278" x="1744663" y="3873500"/>
          <p14:tracePt t="39294" x="1704975" y="3957638"/>
          <p14:tracePt t="39311" x="1671638" y="4022725"/>
          <p14:tracePt t="39328" x="1646238" y="4075113"/>
          <p14:tracePt t="39345" x="1606550" y="4140200"/>
          <p14:tracePt t="39361" x="1574800" y="4186238"/>
          <p14:tracePt t="39378" x="1541463" y="4213225"/>
          <p14:tracePt t="39395" x="1522413" y="4232275"/>
          <p14:tracePt t="39411" x="1501775" y="4238625"/>
          <p14:tracePt t="39428" x="1489075" y="4244975"/>
          <p14:tracePt t="39445" x="1449388" y="4265613"/>
          <p14:tracePt t="39461" x="1404938" y="4324350"/>
          <p14:tracePt t="39478" x="1365250" y="4349750"/>
          <p14:tracePt t="39494" x="1325563" y="4383088"/>
          <p14:tracePt t="39511" x="1293813" y="4414838"/>
          <p14:tracePt t="39528" x="1254125" y="4448175"/>
          <p14:tracePt t="39544" x="1220788" y="4467225"/>
          <p14:tracePt t="39561" x="1195388" y="4487863"/>
          <p14:tracePt t="39578" x="1168400" y="4494213"/>
          <p14:tracePt t="39595" x="1162050" y="4494213"/>
          <p14:tracePt t="39645" x="1162050" y="4487863"/>
          <p14:tracePt t="39653" x="1155700" y="4479925"/>
          <p14:tracePt t="39661" x="1143000" y="4479925"/>
          <p14:tracePt t="39670" x="1136650" y="4467225"/>
          <p14:tracePt t="39678" x="1123950" y="4460875"/>
          <p14:tracePt t="39694" x="1109663" y="4454525"/>
          <p14:tracePt t="39711" x="1096963" y="4435475"/>
          <p14:tracePt t="39728" x="1084263" y="4414838"/>
          <p14:tracePt t="39744" x="1077913" y="4395788"/>
          <p14:tracePt t="40053" x="1084263" y="4395788"/>
          <p14:tracePt t="40077" x="1090613" y="4395788"/>
          <p14:tracePt t="40087" x="1103313" y="4395788"/>
          <p14:tracePt t="40094" x="1117600" y="4395788"/>
          <p14:tracePt t="40095" x="1143000" y="4395788"/>
          <p14:tracePt t="40111" x="1176338" y="4389438"/>
          <p14:tracePt t="40128" x="1214438" y="4389438"/>
          <p14:tracePt t="40144" x="1247775" y="4389438"/>
          <p14:tracePt t="40161" x="1279525" y="4383088"/>
          <p14:tracePt t="40177" x="1312863" y="4383088"/>
          <p14:tracePt t="40194" x="1352550" y="4383088"/>
          <p14:tracePt t="40211" x="1404938" y="4383088"/>
          <p14:tracePt t="40227" x="1470025" y="4383088"/>
          <p14:tracePt t="40244" x="1547813" y="4383088"/>
          <p14:tracePt t="40261" x="1652588" y="4376738"/>
          <p14:tracePt t="40277" x="1698625" y="4376738"/>
          <p14:tracePt t="40294" x="1730375" y="4376738"/>
          <p14:tracePt t="40311" x="1763713" y="4376738"/>
          <p14:tracePt t="40327" x="1795463" y="4376738"/>
          <p14:tracePt t="40344" x="1828800" y="4376738"/>
          <p14:tracePt t="40361" x="1881188" y="4376738"/>
          <p14:tracePt t="40377" x="1933575" y="4376738"/>
          <p14:tracePt t="40394" x="2011363" y="4376738"/>
          <p14:tracePt t="40411" x="2070100" y="4376738"/>
          <p14:tracePt t="40427" x="2122488" y="4376738"/>
          <p14:tracePt t="40444" x="2168525" y="4376738"/>
          <p14:tracePt t="40461" x="2246313" y="4376738"/>
          <p14:tracePt t="40477" x="2292350" y="4376738"/>
          <p14:tracePt t="40494" x="2325688" y="4376738"/>
          <p14:tracePt t="40511" x="2357438" y="4376738"/>
          <p14:tracePt t="40527" x="2363788" y="4376738"/>
          <p14:tracePt t="40544" x="2378075" y="4376738"/>
          <p14:tracePt t="40561" x="2390775" y="4376738"/>
          <p14:tracePt t="40765" x="2384425" y="4376738"/>
          <p14:tracePt t="40773" x="2378075" y="4376738"/>
          <p14:tracePt t="40789" x="2370138" y="4376738"/>
          <p14:tracePt t="40797" x="2363788" y="4376738"/>
          <p14:tracePt t="40805" x="2351088" y="4376738"/>
          <p14:tracePt t="40813" x="2298700" y="4376738"/>
          <p14:tracePt t="40827" x="2227263" y="4376738"/>
          <p14:tracePt t="40844" x="2122488" y="4376738"/>
          <p14:tracePt t="40861" x="1998663" y="4368800"/>
          <p14:tracePt t="40877" x="1809750" y="4368800"/>
          <p14:tracePt t="40894" x="1684338" y="4368800"/>
          <p14:tracePt t="40910" x="1574800" y="4368800"/>
          <p14:tracePt t="40927" x="1476375" y="4368800"/>
          <p14:tracePt t="40944" x="1404938" y="4368800"/>
          <p14:tracePt t="40961" x="1325563" y="4368800"/>
          <p14:tracePt t="40977" x="1254125" y="4368800"/>
          <p14:tracePt t="40994" x="1182688" y="4368800"/>
          <p14:tracePt t="41010" x="1143000" y="4368800"/>
          <p14:tracePt t="41027" x="1117600" y="4368800"/>
          <p14:tracePt t="41044" x="1103313" y="4368800"/>
          <p14:tracePt t="41717" x="1109663" y="4368800"/>
          <p14:tracePt t="41739" x="1117600" y="4368800"/>
          <p14:tracePt t="41745" x="1123950" y="4368800"/>
          <p14:tracePt t="41745" x="1136650" y="4368800"/>
          <p14:tracePt t="41761" x="1155700" y="4368800"/>
          <p14:tracePt t="41777" x="1176338" y="4368800"/>
          <p14:tracePt t="41794" x="1208088" y="4368800"/>
          <p14:tracePt t="41810" x="1254125" y="4368800"/>
          <p14:tracePt t="41827" x="1293813" y="4368800"/>
          <p14:tracePt t="41844" x="1325563" y="4368800"/>
          <p14:tracePt t="41860" x="1352550" y="4368800"/>
          <p14:tracePt t="41877" x="1390650" y="4376738"/>
          <p14:tracePt t="41893" x="1417638" y="4383088"/>
          <p14:tracePt t="41910" x="1443038" y="4402138"/>
          <p14:tracePt t="41927" x="1489075" y="4448175"/>
          <p14:tracePt t="41944" x="1541463" y="4487863"/>
          <p14:tracePt t="41960" x="1560513" y="4546600"/>
          <p14:tracePt t="41977" x="1587500" y="4578350"/>
          <p14:tracePt t="41993" x="1593850" y="4597400"/>
          <p14:tracePt t="42010" x="1600200" y="4618038"/>
          <p14:tracePt t="42027" x="1600200" y="4624388"/>
          <p14:tracePt t="42043" x="1587500" y="4649788"/>
          <p14:tracePt t="42060" x="1574800" y="4664075"/>
          <p14:tracePt t="42077" x="1560513" y="4683125"/>
          <p14:tracePt t="42093" x="1554163" y="4695825"/>
          <p14:tracePt t="42173" x="1560513" y="4695825"/>
          <p14:tracePt t="42181" x="1619250" y="4695825"/>
          <p14:tracePt t="42197" x="1724025" y="4695825"/>
          <p14:tracePt t="42213" x="1776413" y="4683125"/>
          <p14:tracePt t="42221" x="1841500" y="4676775"/>
          <p14:tracePt t="42229" x="1958975" y="4676775"/>
          <p14:tracePt t="42243" x="2063750" y="4676775"/>
          <p14:tracePt t="42260" x="2168525" y="4676775"/>
          <p14:tracePt t="42277" x="2286000" y="4676775"/>
          <p14:tracePt t="42293" x="2357438" y="4676775"/>
          <p14:tracePt t="42310" x="2443163" y="4676775"/>
          <p14:tracePt t="42327" x="2481263" y="4670425"/>
          <p14:tracePt t="42343" x="2533650" y="4670425"/>
          <p14:tracePt t="42360" x="2592388" y="4670425"/>
          <p14:tracePt t="42377" x="2625725" y="4664075"/>
          <p14:tracePt t="42393" x="2638425" y="4664075"/>
          <p14:tracePt t="42485" x="2625725" y="4664075"/>
          <p14:tracePt t="42493" x="2606675" y="4664075"/>
          <p14:tracePt t="42510" x="2547938" y="4664075"/>
          <p14:tracePt t="42510" x="2443163" y="4664075"/>
          <p14:tracePt t="42527" x="2279650" y="4664075"/>
          <p14:tracePt t="42543" x="2097088" y="4664075"/>
          <p14:tracePt t="42560" x="1920875" y="4676775"/>
          <p14:tracePt t="42577" x="1776413" y="4683125"/>
          <p14:tracePt t="42593" x="1665288" y="4695825"/>
          <p14:tracePt t="42610" x="1646238" y="4702175"/>
          <p14:tracePt t="42626" x="1639888" y="4708525"/>
          <p14:tracePt t="42669" x="1646238" y="4708525"/>
          <p14:tracePt t="42677" x="1658938" y="4708525"/>
          <p14:tracePt t="42685" x="1671638" y="4708525"/>
          <p14:tracePt t="42693" x="1776413" y="4708525"/>
          <p14:tracePt t="42710" x="1887538" y="4708525"/>
          <p14:tracePt t="42726" x="2017713" y="4708525"/>
          <p14:tracePt t="42743" x="2208213" y="4708525"/>
          <p14:tracePt t="42760" x="2403475" y="4708525"/>
          <p14:tracePt t="42776" x="2573338" y="4716463"/>
          <p14:tracePt t="42793" x="2736850" y="4716463"/>
          <p14:tracePt t="42810" x="2854325" y="4722813"/>
          <p14:tracePt t="42826" x="2932113" y="4722813"/>
          <p14:tracePt t="42843" x="2959100" y="4722813"/>
          <p14:tracePt t="42901" x="2952750" y="4722813"/>
          <p14:tracePt t="44413" x="2959100" y="4722813"/>
          <p14:tracePt t="44421" x="2971800" y="4722813"/>
          <p14:tracePt t="44429" x="2984500" y="4729163"/>
          <p14:tracePt t="44437" x="2997200" y="4741863"/>
          <p14:tracePt t="44445" x="3036888" y="4760913"/>
          <p14:tracePt t="44459" x="3070225" y="4775200"/>
          <p14:tracePt t="44476" x="3089275" y="4767263"/>
          <p14:tracePt t="44493" x="3082925" y="4729163"/>
          <p14:tracePt t="44733" x="3076575" y="4729163"/>
          <p14:tracePt t="44741" x="3076575" y="4735513"/>
          <p14:tracePt t="44749" x="3063875" y="4741863"/>
          <p14:tracePt t="44757" x="3055938" y="4748213"/>
          <p14:tracePt t="44765" x="3043238" y="4741863"/>
          <p14:tracePt t="44776" x="3030538" y="4760913"/>
          <p14:tracePt t="44792" x="3017838" y="4794250"/>
          <p14:tracePt t="44809" x="3011488" y="4846638"/>
          <p14:tracePt t="44826" x="2959100" y="4911725"/>
          <p14:tracePt t="44842" x="2913063" y="5022850"/>
          <p14:tracePt t="44859" x="2841625" y="5146675"/>
          <p14:tracePt t="44876" x="2736850" y="5270500"/>
          <p14:tracePt t="44893" x="2619375" y="5402263"/>
          <p14:tracePt t="44909" x="2481263" y="5545138"/>
          <p14:tracePt t="44926" x="2390775" y="5630863"/>
          <p14:tracePt t="44942" x="2311400" y="5695950"/>
          <p14:tracePt t="44959" x="2239963" y="5754688"/>
          <p14:tracePt t="44976" x="2149475" y="5819775"/>
          <p14:tracePt t="44992" x="2076450" y="5859463"/>
          <p14:tracePt t="45009" x="1998663" y="5884863"/>
          <p14:tracePt t="45026" x="1933575" y="5903913"/>
          <p14:tracePt t="45042" x="1874838" y="5918200"/>
          <p14:tracePt t="45059" x="1841500" y="5918200"/>
          <p14:tracePt t="45076" x="1816100" y="5924550"/>
          <p14:tracePt t="45092" x="1789113" y="5930900"/>
          <p14:tracePt t="45109" x="1757363" y="5956300"/>
          <p14:tracePt t="45126" x="1724025" y="5976938"/>
          <p14:tracePt t="45142" x="1704975" y="5995988"/>
          <p14:tracePt t="45159" x="1684338" y="6027738"/>
          <p14:tracePt t="45176" x="1677988" y="6048375"/>
          <p14:tracePt t="45192" x="1671638" y="6073775"/>
          <p14:tracePt t="45209" x="1671638" y="6100763"/>
          <p14:tracePt t="45226" x="1671638" y="6126163"/>
          <p14:tracePt t="45242" x="1671638" y="6138863"/>
          <p14:tracePt t="45259" x="1671638" y="6146800"/>
          <p14:tracePt t="46541" x="1671638" y="6132513"/>
          <p14:tracePt t="46549" x="1671638" y="6113463"/>
          <p14:tracePt t="46561" x="1671638" y="6107113"/>
          <p14:tracePt t="46561" x="1665288" y="6080125"/>
          <p14:tracePt t="46575" x="1646238" y="6054725"/>
          <p14:tracePt t="46592" x="1619250" y="6021388"/>
          <p14:tracePt t="46608" x="1600200" y="6008688"/>
          <p14:tracePt t="46625" x="1600200" y="6002338"/>
          <p14:tracePt t="46709" x="1600200" y="6008688"/>
          <p14:tracePt t="46717" x="1600200" y="6015038"/>
          <p14:tracePt t="46728" x="1600200" y="6027738"/>
          <p14:tracePt t="46728" x="1593850" y="6067425"/>
          <p14:tracePt t="46742" x="1593850" y="6088063"/>
          <p14:tracePt t="46759" x="1593850" y="6107113"/>
          <p14:tracePt t="46775" x="1593850" y="6126163"/>
          <p14:tracePt t="46861" x="1593850" y="6119813"/>
          <p14:tracePt t="46869" x="1593850" y="6100763"/>
          <p14:tracePt t="46878" x="1593850" y="6080125"/>
          <p14:tracePt t="46892" x="1587500" y="6027738"/>
          <p14:tracePt t="46909" x="1581150" y="5969000"/>
          <p14:tracePt t="46925" x="1581150" y="5962650"/>
          <p14:tracePt t="47005" x="1581150" y="5969000"/>
          <p14:tracePt t="47013" x="1581150" y="5989638"/>
          <p14:tracePt t="47028" x="1581150" y="6015038"/>
          <p14:tracePt t="47029" x="1581150" y="6073775"/>
          <p14:tracePt t="47042" x="1581150" y="6126163"/>
          <p14:tracePt t="47059" x="1581150" y="6165850"/>
          <p14:tracePt t="47075" x="1581150" y="6191250"/>
          <p14:tracePt t="47092" x="1581150" y="6211888"/>
          <p14:tracePt t="47109" x="1581150" y="6224588"/>
          <p14:tracePt t="4887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1"/>
            <a:ext cx="9134475" cy="5314782"/>
          </a:xfrm>
        </p:spPr>
        <p:txBody>
          <a:bodyPr/>
          <a:lstStyle/>
          <a:p>
            <a:r>
              <a:rPr lang="en-US" dirty="0" smtClean="0"/>
              <a:t>To traverse all the characters of a string: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char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str.charAt(i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smtClean="0">
                <a:solidFill>
                  <a:srgbClr val="6E8080"/>
                </a:solidFill>
                <a:latin typeface="Comic Sans MS"/>
                <a:ea typeface="Courier New" charset="0"/>
                <a:cs typeface="Comic Sans MS"/>
              </a:rPr>
              <a:t>Process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.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endParaRPr lang="en-US" dirty="0" smtClean="0"/>
          </a:p>
          <a:p>
            <a:r>
              <a:rPr lang="en-US" dirty="0" smtClean="0"/>
              <a:t>The counter variable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/>
              <a:t> starts at 0, and the loop is terminated when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/>
              <a:t> reaches the length of the string.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3603" x="8053388" y="2990850"/>
          <p14:tracePt t="273611" x="8047038" y="2990850"/>
          <p14:tracePt t="273621" x="8034338" y="2984500"/>
          <p14:tracePt t="273627" x="8007350" y="2978150"/>
          <p14:tracePt t="273635" x="7988300" y="2978150"/>
          <p14:tracePt t="273643" x="7929563" y="2971800"/>
          <p14:tracePt t="273659" x="7850188" y="2952750"/>
          <p14:tracePt t="273675" x="7759700" y="2932113"/>
          <p14:tracePt t="273691" x="7635875" y="2894013"/>
          <p14:tracePt t="273707" x="7373938" y="2873375"/>
          <p14:tracePt t="273731" x="7132638" y="2841625"/>
          <p14:tracePt t="273740" x="6877050" y="2795588"/>
          <p14:tracePt t="273758" x="6629400" y="2724150"/>
          <p14:tracePt t="273779" x="6440488" y="2659063"/>
          <p14:tracePt t="273795" x="6165850" y="2579688"/>
          <p14:tracePt t="273811" x="5910263" y="2481263"/>
          <p14:tracePt t="273827" x="5668963" y="2397125"/>
          <p14:tracePt t="273843" x="5440363" y="2311400"/>
          <p14:tracePt t="273859" x="5199063" y="2220913"/>
          <p14:tracePt t="273875" x="4930775" y="2082800"/>
          <p14:tracePt t="273891" x="4637088" y="1979613"/>
          <p14:tracePt t="273915" x="4402138" y="1900238"/>
          <p14:tracePt t="273924" x="4198938" y="1835150"/>
          <p14:tracePt t="273941" x="4030663" y="1809750"/>
          <p14:tracePt t="273957" x="3932238" y="1776413"/>
          <p14:tracePt t="273974" x="3833813" y="1757363"/>
          <p14:tracePt t="273991" x="3735388" y="1730375"/>
          <p14:tracePt t="274007" x="3644900" y="1711325"/>
          <p14:tracePt t="274024" x="3573463" y="1704975"/>
          <p14:tracePt t="274041" x="3513138" y="1698625"/>
          <p14:tracePt t="274057" x="3441700" y="1692275"/>
          <p14:tracePt t="274074" x="3363913" y="1684338"/>
          <p14:tracePt t="274091" x="3271838" y="1677988"/>
          <p14:tracePt t="274091" x="3225800" y="1677988"/>
          <p14:tracePt t="274107" x="3135313" y="1671638"/>
          <p14:tracePt t="274123" x="3049588" y="1671638"/>
          <p14:tracePt t="274140" x="2984500" y="1671638"/>
          <p14:tracePt t="274157" x="2919413" y="1671638"/>
          <p14:tracePt t="274173" x="2867025" y="1671638"/>
          <p14:tracePt t="274190" x="2827338" y="1677988"/>
          <p14:tracePt t="274207" x="2801938" y="1677988"/>
          <p14:tracePt t="274223" x="2789238" y="1677988"/>
          <p14:tracePt t="274240" x="2776538" y="1677988"/>
          <p14:tracePt t="274257" x="2768600" y="1684338"/>
          <p14:tracePt t="274274" x="2762250" y="1684338"/>
          <p14:tracePt t="274290" x="2762250" y="1692275"/>
          <p14:tracePt t="274307" x="2755900" y="1692275"/>
          <p14:tracePt t="274347" x="2749550" y="1692275"/>
          <p14:tracePt t="274379" x="2743200" y="1692275"/>
          <p14:tracePt t="274389" x="2743200" y="1698625"/>
          <p14:tracePt t="274403" x="2736850" y="1698625"/>
          <p14:tracePt t="274419" x="2730500" y="1698625"/>
          <p14:tracePt t="274651" x="2736850" y="1698625"/>
          <p14:tracePt t="274659" x="2743200" y="1692275"/>
          <p14:tracePt t="274771" x="2736850" y="1692275"/>
          <p14:tracePt t="274779" x="2730500" y="1692275"/>
          <p14:tracePt t="274787" x="2717800" y="1692275"/>
          <p14:tracePt t="274790" x="2684463" y="1698625"/>
          <p14:tracePt t="274807" x="2659063" y="1704975"/>
          <p14:tracePt t="274823" x="2625725" y="1711325"/>
          <p14:tracePt t="274840" x="2592388" y="1717675"/>
          <p14:tracePt t="274857" x="2573338" y="1724025"/>
          <p14:tracePt t="274873" x="2560638" y="1724025"/>
          <p14:tracePt t="274890" x="2554288" y="1724025"/>
          <p14:tracePt t="274907" x="2547938" y="1730375"/>
          <p14:tracePt t="275019" x="2554288" y="1730375"/>
          <p14:tracePt t="275027" x="2560638" y="1730375"/>
          <p14:tracePt t="275035" x="2566988" y="1730375"/>
          <p14:tracePt t="275043" x="2592388" y="1730375"/>
          <p14:tracePt t="275057" x="2598738" y="1730375"/>
          <p14:tracePt t="275073" x="2606675" y="1730375"/>
          <p14:tracePt t="275090" x="2613025" y="1730375"/>
          <p14:tracePt t="275211" x="2606675" y="1730375"/>
          <p14:tracePt t="275217" x="2598738" y="1730375"/>
          <p14:tracePt t="275243" x="2598738" y="1736725"/>
          <p14:tracePt t="275250" x="2592388" y="1736725"/>
          <p14:tracePt t="277955" x="2598738" y="1736725"/>
          <p14:tracePt t="277963" x="2613025" y="1736725"/>
          <p14:tracePt t="277977" x="2632075" y="1744663"/>
          <p14:tracePt t="277979" x="2678113" y="1744663"/>
          <p14:tracePt t="277989" x="2736850" y="1744663"/>
          <p14:tracePt t="278006" x="2801938" y="1751013"/>
          <p14:tracePt t="278022" x="2867025" y="1751013"/>
          <p14:tracePt t="278039" x="2946400" y="1751013"/>
          <p14:tracePt t="278055" x="3017838" y="1757363"/>
          <p14:tracePt t="278072" x="3082925" y="1763713"/>
          <p14:tracePt t="278089" x="3141663" y="1763713"/>
          <p14:tracePt t="278105" x="3200400" y="1770063"/>
          <p14:tracePt t="278122" x="3246438" y="1770063"/>
          <p14:tracePt t="278139" x="3298825" y="1776413"/>
          <p14:tracePt t="278156" x="3344863" y="1776413"/>
          <p14:tracePt t="278172" x="3416300" y="1776413"/>
          <p14:tracePt t="278189" x="3494088" y="1776413"/>
          <p14:tracePt t="278205" x="3573463" y="1776413"/>
          <p14:tracePt t="278222" x="3651250" y="1776413"/>
          <p14:tracePt t="278239" x="3716338" y="1776413"/>
          <p14:tracePt t="278255" x="3768725" y="1776413"/>
          <p14:tracePt t="278272" x="3814763" y="1776413"/>
          <p14:tracePt t="278289" x="3852863" y="1776413"/>
          <p14:tracePt t="278305" x="3905250" y="1776413"/>
          <p14:tracePt t="278322" x="3951288" y="1776413"/>
          <p14:tracePt t="278339" x="4016375" y="1776413"/>
          <p14:tracePt t="278355" x="4056063" y="1776413"/>
          <p14:tracePt t="278372" x="4102100" y="1776413"/>
          <p14:tracePt t="278389" x="4140200" y="1776413"/>
          <p14:tracePt t="278405" x="4192588" y="1776413"/>
          <p14:tracePt t="278422" x="4238625" y="1776413"/>
          <p14:tracePt t="278439" x="4284663" y="1776413"/>
          <p14:tracePt t="278455" x="4310063" y="1776413"/>
          <p14:tracePt t="278472" x="4337050" y="1776413"/>
          <p14:tracePt t="278489" x="4349750" y="1776413"/>
          <p14:tracePt t="278523" x="4356100" y="1776413"/>
          <p14:tracePt t="278547" x="4362450" y="1776413"/>
          <p14:tracePt t="278563" x="4368800" y="1776413"/>
          <p14:tracePt t="278579" x="4383088" y="1776413"/>
          <p14:tracePt t="278588" x="4389438" y="1776413"/>
          <p14:tracePt t="278589" x="4402138" y="1776413"/>
          <p14:tracePt t="278605" x="4421188" y="1776413"/>
          <p14:tracePt t="278622" x="4427538" y="1776413"/>
          <p14:tracePt t="278638" x="4435475" y="1776413"/>
          <p14:tracePt t="278655" x="4441825" y="1776413"/>
          <p14:tracePt t="278707" x="4448175" y="1776413"/>
          <p14:tracePt t="278875" x="4441825" y="1776413"/>
          <p14:tracePt t="278883" x="4435475" y="1776413"/>
          <p14:tracePt t="278891" x="4421188" y="1776413"/>
          <p14:tracePt t="278899" x="4414838" y="1776413"/>
          <p14:tracePt t="278906" x="4368800" y="1776413"/>
          <p14:tracePt t="278922" x="4324350" y="1776413"/>
          <p14:tracePt t="278938" x="4251325" y="1776413"/>
          <p14:tracePt t="278955" x="4206875" y="1776413"/>
          <p14:tracePt t="278972" x="4154488" y="1776413"/>
          <p14:tracePt t="278988" x="4121150" y="1776413"/>
          <p14:tracePt t="279005" x="4081463" y="1776413"/>
          <p14:tracePt t="279022" x="4049713" y="1776413"/>
          <p14:tracePt t="279038" x="4016375" y="1776413"/>
          <p14:tracePt t="279055" x="3997325" y="1776413"/>
          <p14:tracePt t="279072" x="3970338" y="1776413"/>
          <p14:tracePt t="279088" x="3932238" y="1776413"/>
          <p14:tracePt t="279105" x="3898900" y="1776413"/>
          <p14:tracePt t="279122" x="3873500" y="1776413"/>
          <p14:tracePt t="279138" x="3852863" y="1776413"/>
          <p14:tracePt t="279138" x="3833813" y="1782763"/>
          <p14:tracePt t="279155" x="3821113" y="1789113"/>
          <p14:tracePt t="279172" x="3802063" y="1789113"/>
          <p14:tracePt t="279188" x="3787775" y="1795463"/>
          <p14:tracePt t="279205" x="3768725" y="1795463"/>
          <p14:tracePt t="279222" x="3749675" y="1795463"/>
          <p14:tracePt t="279238" x="3729038" y="1795463"/>
          <p14:tracePt t="279255" x="3716338" y="1795463"/>
          <p14:tracePt t="279271" x="3703638" y="1795463"/>
          <p14:tracePt t="279288" x="3697288" y="1795463"/>
          <p14:tracePt t="279305" x="3690938" y="1795463"/>
          <p14:tracePt t="279322" x="3683000" y="1795463"/>
          <p14:tracePt t="279339" x="3670300" y="1795463"/>
          <p14:tracePt t="279339" x="3663950" y="1795463"/>
          <p14:tracePt t="279355" x="3657600" y="1795463"/>
          <p14:tracePt t="279371" x="3651250" y="1795463"/>
          <p14:tracePt t="279388" x="3644900" y="1795463"/>
          <p14:tracePt t="279435" x="3638550" y="1795463"/>
          <p14:tracePt t="279635" x="3644900" y="1795463"/>
          <p14:tracePt t="279651" x="3651250" y="1795463"/>
          <p14:tracePt t="279667" x="3663950" y="1795463"/>
          <p14:tracePt t="279679" x="3670300" y="1795463"/>
          <p14:tracePt t="279679" x="3676650" y="1795463"/>
          <p14:tracePt t="279688" x="3703638" y="1795463"/>
          <p14:tracePt t="279705" x="3735388" y="1795463"/>
          <p14:tracePt t="279721" x="3781425" y="1795463"/>
          <p14:tracePt t="279738" x="3827463" y="1795463"/>
          <p14:tracePt t="279755" x="3911600" y="1795463"/>
          <p14:tracePt t="279771" x="3984625" y="1795463"/>
          <p14:tracePt t="279788" x="4049713" y="1803400"/>
          <p14:tracePt t="279805" x="4121150" y="1803400"/>
          <p14:tracePt t="279821" x="4186238" y="1803400"/>
          <p14:tracePt t="279838" x="4259263" y="1803400"/>
          <p14:tracePt t="279855" x="4349750" y="1803400"/>
          <p14:tracePt t="279871" x="4454525" y="1803400"/>
          <p14:tracePt t="279888" x="4538663" y="1803400"/>
          <p14:tracePt t="279905" x="4618038" y="1803400"/>
          <p14:tracePt t="279921" x="4689475" y="1803400"/>
          <p14:tracePt t="279938" x="4735513" y="1803400"/>
          <p14:tracePt t="279954" x="4794250" y="1803400"/>
          <p14:tracePt t="279971" x="4826000" y="1803400"/>
          <p14:tracePt t="279988" x="4846638" y="1803400"/>
          <p14:tracePt t="280005" x="4872038" y="1803400"/>
          <p14:tracePt t="280021" x="4899025" y="1803400"/>
          <p14:tracePt t="280038" x="4911725" y="1803400"/>
          <p14:tracePt t="280055" x="4945063" y="1803400"/>
          <p14:tracePt t="280071" x="4957763" y="1803400"/>
          <p14:tracePt t="280088" x="4976813" y="1803400"/>
          <p14:tracePt t="280105" x="4989513" y="1803400"/>
          <p14:tracePt t="280121" x="4995863" y="1803400"/>
          <p14:tracePt t="280371" x="4983163" y="1803400"/>
          <p14:tracePt t="280379" x="4970463" y="1803400"/>
          <p14:tracePt t="280388" x="4951413" y="1803400"/>
          <p14:tracePt t="280395" x="4892675" y="1803400"/>
          <p14:tracePt t="280405" x="4819650" y="1803400"/>
          <p14:tracePt t="280421" x="4729163" y="1803400"/>
          <p14:tracePt t="280438" x="4637088" y="1803400"/>
          <p14:tracePt t="280454" x="4532313" y="1789113"/>
          <p14:tracePt t="280471" x="4395788" y="1782763"/>
          <p14:tracePt t="280488" x="4278313" y="1782763"/>
          <p14:tracePt t="280504" x="4154488" y="1789113"/>
          <p14:tracePt t="280521" x="4016375" y="1789113"/>
          <p14:tracePt t="280538" x="3892550" y="1776413"/>
          <p14:tracePt t="280554" x="3749675" y="1770063"/>
          <p14:tracePt t="280571" x="3683000" y="1770063"/>
          <p14:tracePt t="280588" x="3624263" y="1770063"/>
          <p14:tracePt t="280604" x="3579813" y="1770063"/>
          <p14:tracePt t="280621" x="3546475" y="1770063"/>
          <p14:tracePt t="280638" x="3521075" y="1770063"/>
          <p14:tracePt t="280654" x="3506788" y="1770063"/>
          <p14:tracePt t="280671" x="3500438" y="1770063"/>
          <p14:tracePt t="280723" x="3494088" y="1770063"/>
          <p14:tracePt t="280739" x="3487738" y="1770063"/>
          <p14:tracePt t="280755" x="3475038" y="1770063"/>
          <p14:tracePt t="280763" x="3468688" y="1770063"/>
          <p14:tracePt t="280771" x="3462338" y="1770063"/>
          <p14:tracePt t="280771" x="3448050" y="1776413"/>
          <p14:tracePt t="280788" x="3441700" y="1776413"/>
          <p14:tracePt t="280995" x="3448050" y="1776413"/>
          <p14:tracePt t="281011" x="3454400" y="1776413"/>
          <p14:tracePt t="281025" x="3462338" y="1776413"/>
          <p14:tracePt t="281038" x="3468688" y="1776413"/>
          <p14:tracePt t="281038" x="3475038" y="1776413"/>
          <p14:tracePt t="281054" x="3487738" y="1776413"/>
          <p14:tracePt t="281071" x="3506788" y="1776413"/>
          <p14:tracePt t="281087" x="3527425" y="1776413"/>
          <p14:tracePt t="281104" x="3540125" y="1776413"/>
          <p14:tracePt t="281121" x="3559175" y="1776413"/>
          <p14:tracePt t="281137" x="3579813" y="1763713"/>
          <p14:tracePt t="281154" x="3598863" y="1757363"/>
          <p14:tracePt t="281154" x="3598863" y="1751013"/>
          <p14:tracePt t="281171" x="3605213" y="1736725"/>
          <p14:tracePt t="281188" x="3617913" y="1730375"/>
          <p14:tracePt t="281204" x="3617913" y="1711325"/>
          <p14:tracePt t="281221" x="3624263" y="1698625"/>
          <p14:tracePt t="281237" x="3624263" y="1692275"/>
          <p14:tracePt t="281254" x="3632200" y="1677988"/>
          <p14:tracePt t="281271" x="3632200" y="1671638"/>
          <p14:tracePt t="281287" x="3632200" y="1665288"/>
          <p14:tracePt t="281304" x="3632200" y="1658938"/>
          <p14:tracePt t="281321" x="3617913" y="1658938"/>
          <p14:tracePt t="281337" x="3611563" y="1652588"/>
          <p14:tracePt t="281411" x="3605213" y="1652588"/>
          <p14:tracePt t="281435" x="3598863" y="1652588"/>
          <p14:tracePt t="281443" x="3598863" y="1658938"/>
          <p14:tracePt t="281475" x="3592513" y="1658938"/>
          <p14:tracePt t="281483" x="3586163" y="1665288"/>
          <p14:tracePt t="281507" x="3586163" y="1671638"/>
          <p14:tracePt t="281515" x="3579813" y="1677988"/>
          <p14:tracePt t="281523" x="3573463" y="1692275"/>
          <p14:tracePt t="281537" x="3573463" y="1698625"/>
          <p14:tracePt t="281554" x="3573463" y="1711325"/>
          <p14:tracePt t="281554" x="3565525" y="1724025"/>
          <p14:tracePt t="281571" x="3565525" y="1744663"/>
          <p14:tracePt t="281587" x="3565525" y="1757363"/>
          <p14:tracePt t="281604" x="3565525" y="1770063"/>
          <p14:tracePt t="282275" x="3573463" y="1770063"/>
          <p14:tracePt t="282283" x="3573463" y="1763713"/>
          <p14:tracePt t="282291" x="3586163" y="1763713"/>
          <p14:tracePt t="282299" x="3592513" y="1763713"/>
          <p14:tracePt t="282307" x="3605213" y="1757363"/>
          <p14:tracePt t="282320" x="3624263" y="1757363"/>
          <p14:tracePt t="282337" x="3644900" y="1757363"/>
          <p14:tracePt t="282354" x="3663950" y="1751013"/>
          <p14:tracePt t="282370" x="3709988" y="1751013"/>
          <p14:tracePt t="282387" x="3735388" y="1751013"/>
          <p14:tracePt t="282404" x="3768725" y="1751013"/>
          <p14:tracePt t="282420" x="3814763" y="1751013"/>
          <p14:tracePt t="282437" x="3867150" y="1751013"/>
          <p14:tracePt t="282454" x="3919538" y="1751013"/>
          <p14:tracePt t="282470" x="3990975" y="1751013"/>
          <p14:tracePt t="282487" x="4043363" y="1751013"/>
          <p14:tracePt t="282504" x="4102100" y="1751013"/>
          <p14:tracePt t="282520" x="4140200" y="1757363"/>
          <p14:tracePt t="282537" x="4179888" y="1770063"/>
          <p14:tracePt t="282554" x="4225925" y="1776413"/>
          <p14:tracePt t="282570" x="4284663" y="1803400"/>
          <p14:tracePt t="282587" x="4330700" y="1822450"/>
          <p14:tracePt t="282603" x="4368800" y="1828800"/>
          <p14:tracePt t="282620" x="4389438" y="1847850"/>
          <p14:tracePt t="282637" x="4402138" y="1854200"/>
          <p14:tracePt t="282811" x="4395788" y="1854200"/>
          <p14:tracePt t="282819" x="4389438" y="1854200"/>
          <p14:tracePt t="282835" x="4383088" y="1854200"/>
          <p14:tracePt t="282843" x="4376738" y="1854200"/>
          <p14:tracePt t="282851" x="4356100" y="1854200"/>
          <p14:tracePt t="282859" x="4310063" y="1854200"/>
          <p14:tracePt t="282873" x="4244975" y="1854200"/>
          <p14:tracePt t="282887" x="4173538" y="1862138"/>
          <p14:tracePt t="282903" x="4095750" y="1868488"/>
          <p14:tracePt t="282920" x="4062413" y="1881188"/>
          <p14:tracePt t="282937" x="4056063" y="1893888"/>
          <p14:tracePt t="282953" x="4049713" y="1893888"/>
          <p14:tracePt t="284068" x="4056063" y="1893888"/>
          <p14:tracePt t="284076" x="4062413" y="1893888"/>
          <p14:tracePt t="284084" x="4075113" y="1893888"/>
          <p14:tracePt t="284092" x="4114800" y="1893888"/>
          <p14:tracePt t="284104" x="4173538" y="1893888"/>
          <p14:tracePt t="284121" x="4265613" y="1893888"/>
          <p14:tracePt t="284137" x="4368800" y="1900238"/>
          <p14:tracePt t="284154" x="4473575" y="1906588"/>
          <p14:tracePt t="284171" x="4591050" y="1920875"/>
          <p14:tracePt t="284187" x="4702175" y="1939925"/>
          <p14:tracePt t="284204" x="4722813" y="1946275"/>
          <p14:tracePt t="284220" x="4729163" y="1946275"/>
          <p14:tracePt t="284684" x="4735513" y="1946275"/>
          <p14:tracePt t="284700" x="4748213" y="1952625"/>
          <p14:tracePt t="284708" x="4760913" y="1952625"/>
          <p14:tracePt t="284721" x="4775200" y="1952625"/>
          <p14:tracePt t="284722" x="4794250" y="1952625"/>
          <p14:tracePt t="284737" x="4800600" y="1933575"/>
          <p14:tracePt t="285084" x="4794250" y="1933575"/>
          <p14:tracePt t="285092" x="4787900" y="1933575"/>
          <p14:tracePt t="285124" x="4787900" y="1927225"/>
          <p14:tracePt t="285148" x="4787900" y="1920875"/>
          <p14:tracePt t="285172" x="4787900" y="1912938"/>
          <p14:tracePt t="285180" x="4781550" y="1906588"/>
          <p14:tracePt t="285188" x="4781550" y="1900238"/>
          <p14:tracePt t="285204" x="4781550" y="1893888"/>
          <p14:tracePt t="285204" x="4787900" y="1887538"/>
          <p14:tracePt t="285220" x="4794250" y="1887538"/>
          <p14:tracePt t="285237" x="4826000" y="1881188"/>
          <p14:tracePt t="285254" x="4859338" y="1868488"/>
          <p14:tracePt t="285270" x="4930775" y="1868488"/>
          <p14:tracePt t="285287" x="5016500" y="1868488"/>
          <p14:tracePt t="285303" x="5113338" y="1868488"/>
          <p14:tracePt t="285320" x="5218113" y="1868488"/>
          <p14:tracePt t="285337" x="5316538" y="1868488"/>
          <p14:tracePt t="285354" x="5402263" y="1874838"/>
          <p14:tracePt t="285370" x="5486400" y="1881188"/>
          <p14:tracePt t="285387" x="5511800" y="1887538"/>
          <p14:tracePt t="285403" x="5597525" y="1906588"/>
          <p14:tracePt t="285420" x="5630863" y="1906588"/>
          <p14:tracePt t="285437" x="5689600" y="1912938"/>
          <p14:tracePt t="285453" x="5754688" y="1912938"/>
          <p14:tracePt t="285470" x="5845175" y="1920875"/>
          <p14:tracePt t="285487" x="5949950" y="1920875"/>
          <p14:tracePt t="285503" x="6027738" y="1920875"/>
          <p14:tracePt t="285520" x="6113463" y="1900238"/>
          <p14:tracePt t="285537" x="6159500" y="1887538"/>
          <p14:tracePt t="285553" x="6197600" y="1874838"/>
          <p14:tracePt t="285570" x="6237288" y="1847850"/>
          <p14:tracePt t="285587" x="6256338" y="1835150"/>
          <p14:tracePt t="285603" x="6283325" y="1809750"/>
          <p14:tracePt t="285620" x="6283325" y="1782763"/>
          <p14:tracePt t="285637" x="6283325" y="1763713"/>
          <p14:tracePt t="285653" x="6283325" y="1757363"/>
          <p14:tracePt t="285670" x="6270625" y="1751013"/>
          <p14:tracePt t="285687" x="6243638" y="1751013"/>
          <p14:tracePt t="285703" x="6211888" y="1751013"/>
          <p14:tracePt t="285720" x="6159500" y="1744663"/>
          <p14:tracePt t="285737" x="6094413" y="1744663"/>
          <p14:tracePt t="285753" x="6015038" y="1744663"/>
          <p14:tracePt t="285770" x="5930900" y="1744663"/>
          <p14:tracePt t="285787" x="5845175" y="1744663"/>
          <p14:tracePt t="285803" x="5780088" y="1744663"/>
          <p14:tracePt t="285820" x="5748338" y="1751013"/>
          <p14:tracePt t="285837" x="5734050" y="1757363"/>
          <p14:tracePt t="285853" x="5721350" y="1763713"/>
          <p14:tracePt t="285870" x="5721350" y="1770063"/>
          <p14:tracePt t="285887" x="5721350" y="1776413"/>
          <p14:tracePt t="285924" x="5721350" y="1782763"/>
          <p14:tracePt t="285948" x="5727700" y="1782763"/>
          <p14:tracePt t="285956" x="5734050" y="1782763"/>
          <p14:tracePt t="285964" x="5748338" y="1782763"/>
          <p14:tracePt t="285972" x="5773738" y="1782763"/>
          <p14:tracePt t="285987" x="5819775" y="1782763"/>
          <p14:tracePt t="286003" x="5891213" y="1782763"/>
          <p14:tracePt t="286020" x="5930900" y="1782763"/>
          <p14:tracePt t="286036" x="5956300" y="1782763"/>
          <p14:tracePt t="286053" x="5969000" y="1782763"/>
          <p14:tracePt t="286070" x="5976938" y="1782763"/>
          <p14:tracePt t="287364" x="5969000" y="1782763"/>
          <p14:tracePt t="287444" x="5962650" y="1782763"/>
          <p14:tracePt t="287459" x="5956300" y="1782763"/>
          <p14:tracePt t="287483" x="5949950" y="1782763"/>
          <p14:tracePt t="287499" x="5943600" y="1782763"/>
          <p14:tracePt t="287507" x="5937250" y="1782763"/>
          <p14:tracePt t="287523" x="5930900" y="1782763"/>
          <p14:tracePt t="287527" x="5924550" y="1782763"/>
          <p14:tracePt t="287536" x="5903913" y="1782763"/>
          <p14:tracePt t="287553" x="5872163" y="1789113"/>
          <p14:tracePt t="287569" x="5851525" y="1795463"/>
          <p14:tracePt t="287586" x="5819775" y="1803400"/>
          <p14:tracePt t="287603" x="5807075" y="1803400"/>
          <p14:tracePt t="287619" x="5780088" y="1816100"/>
          <p14:tracePt t="287636" x="5754688" y="1835150"/>
          <p14:tracePt t="287653" x="5721350" y="1854200"/>
          <p14:tracePt t="287669" x="5695950" y="1887538"/>
          <p14:tracePt t="287686" x="5668963" y="1933575"/>
          <p14:tracePt t="287703" x="5637213" y="1965325"/>
          <p14:tracePt t="287719" x="5597525" y="2017713"/>
          <p14:tracePt t="287736" x="5551488" y="2076450"/>
          <p14:tracePt t="287752" x="5538788" y="2128838"/>
          <p14:tracePt t="287769" x="5519738" y="2187575"/>
          <p14:tracePt t="287786" x="5499100" y="2239963"/>
          <p14:tracePt t="287802" x="5461000" y="2298700"/>
          <p14:tracePt t="287819" x="5394325" y="2397125"/>
          <p14:tracePt t="287836" x="5329238" y="2489200"/>
          <p14:tracePt t="287852" x="5257800" y="2560638"/>
          <p14:tracePt t="287869" x="5186363" y="2632075"/>
          <p14:tracePt t="287886" x="5094288" y="2717800"/>
          <p14:tracePt t="287902" x="5003800" y="2782888"/>
          <p14:tracePt t="287919" x="4892675" y="2854325"/>
          <p14:tracePt t="287936" x="4794250" y="2913063"/>
          <p14:tracePt t="287952" x="4676775" y="2952750"/>
          <p14:tracePt t="287969" x="4572000" y="2978150"/>
          <p14:tracePt t="287986" x="4441825" y="2990850"/>
          <p14:tracePt t="288002" x="4297363" y="2990850"/>
          <p14:tracePt t="288019" x="4081463" y="2978150"/>
          <p14:tracePt t="288036" x="3932238" y="2984500"/>
          <p14:tracePt t="288052" x="3794125" y="2984500"/>
          <p14:tracePt t="288069" x="3657600" y="2971800"/>
          <p14:tracePt t="288086" x="3527425" y="2959100"/>
          <p14:tracePt t="288102" x="3382963" y="2946400"/>
          <p14:tracePt t="288119" x="3246438" y="2932113"/>
          <p14:tracePt t="288136" x="3122613" y="2913063"/>
          <p14:tracePt t="288152" x="3005138" y="2879725"/>
          <p14:tracePt t="288169" x="2913063" y="2847975"/>
          <p14:tracePt t="288186" x="2835275" y="2827338"/>
          <p14:tracePt t="288202" x="2755900" y="2782888"/>
          <p14:tracePt t="288219" x="2703513" y="2709863"/>
          <p14:tracePt t="288236" x="2690813" y="2678113"/>
          <p14:tracePt t="288252" x="2684463" y="2651125"/>
          <p14:tracePt t="288269" x="2684463" y="2625725"/>
          <p14:tracePt t="288286" x="2690813" y="2598738"/>
          <p14:tracePt t="288302" x="2690813" y="2586038"/>
          <p14:tracePt t="288319" x="2690813" y="2579688"/>
          <p14:tracePt t="288336" x="2690813" y="2573338"/>
          <p14:tracePt t="288352" x="2690813" y="2566988"/>
          <p14:tracePt t="288369" x="2690813" y="2560638"/>
          <p14:tracePt t="288386" x="2697163" y="2554288"/>
          <p14:tracePt t="288402" x="2690813" y="2547938"/>
          <p14:tracePt t="288419" x="2697163" y="2540000"/>
          <p14:tracePt t="288436" x="2697163" y="2533650"/>
          <p14:tracePt t="288555" x="2703513" y="2533650"/>
          <p14:tracePt t="288563" x="2709863" y="2533650"/>
          <p14:tracePt t="288579" x="2717800" y="2533650"/>
          <p14:tracePt t="288595" x="2724150" y="2540000"/>
          <p14:tracePt t="288603" x="2730500" y="2540000"/>
          <p14:tracePt t="288611" x="2736850" y="2540000"/>
          <p14:tracePt t="288619" x="2768600" y="2540000"/>
          <p14:tracePt t="288635" x="2795588" y="2540000"/>
          <p14:tracePt t="288652" x="2827338" y="2540000"/>
          <p14:tracePt t="288669" x="2860675" y="2540000"/>
          <p14:tracePt t="288685" x="2900363" y="2540000"/>
          <p14:tracePt t="288702" x="2938463" y="2540000"/>
          <p14:tracePt t="288719" x="2971800" y="2540000"/>
          <p14:tracePt t="288736" x="3024188" y="2540000"/>
          <p14:tracePt t="288752" x="3076575" y="2547938"/>
          <p14:tracePt t="288769" x="3148013" y="2554288"/>
          <p14:tracePt t="288785" x="3240088" y="2554288"/>
          <p14:tracePt t="288802" x="3317875" y="2554288"/>
          <p14:tracePt t="288819" x="3422650" y="2554288"/>
          <p14:tracePt t="288836" x="3500438" y="2554288"/>
          <p14:tracePt t="288852" x="3573463" y="2554288"/>
          <p14:tracePt t="288869" x="3624263" y="2554288"/>
          <p14:tracePt t="288885" x="3663950" y="2554288"/>
          <p14:tracePt t="288902" x="3703638" y="2554288"/>
          <p14:tracePt t="288919" x="3716338" y="2554288"/>
          <p14:tracePt t="288935" x="3729038" y="2554288"/>
          <p14:tracePt t="288952" x="3735388" y="2547938"/>
          <p14:tracePt t="288969" x="3741738" y="2547938"/>
          <p14:tracePt t="288985" x="3749675" y="2547938"/>
          <p14:tracePt t="289002" x="3756025" y="2547938"/>
          <p14:tracePt t="289019" x="3768725" y="2540000"/>
          <p14:tracePt t="289036" x="3775075" y="2540000"/>
          <p14:tracePt t="289052" x="3781425" y="2540000"/>
          <p14:tracePt t="289069" x="3794125" y="2540000"/>
          <p14:tracePt t="289085" x="3808413" y="2540000"/>
          <p14:tracePt t="289102" x="3827463" y="2540000"/>
          <p14:tracePt t="289119" x="3840163" y="2540000"/>
          <p14:tracePt t="289135" x="3867150" y="2540000"/>
          <p14:tracePt t="289152" x="3892550" y="2540000"/>
          <p14:tracePt t="289168" x="3932238" y="2540000"/>
          <p14:tracePt t="289185" x="3978275" y="2540000"/>
          <p14:tracePt t="289202" x="4022725" y="2540000"/>
          <p14:tracePt t="289219" x="4081463" y="2540000"/>
          <p14:tracePt t="289235" x="4179888" y="2540000"/>
          <p14:tracePt t="289252" x="4232275" y="2540000"/>
          <p14:tracePt t="289268" x="4278313" y="2547938"/>
          <p14:tracePt t="289285" x="4318000" y="2547938"/>
          <p14:tracePt t="289302" x="4343400" y="2533650"/>
          <p14:tracePt t="289319" x="4383088" y="2508250"/>
          <p14:tracePt t="289336" x="4421188" y="2468563"/>
          <p14:tracePt t="289352" x="4441825" y="2403475"/>
          <p14:tracePt t="289368" x="4441825" y="2332038"/>
          <p14:tracePt t="289385" x="4427538" y="2286000"/>
          <p14:tracePt t="289402" x="4383088" y="2220913"/>
          <p14:tracePt t="289419" x="4303713" y="2149475"/>
          <p14:tracePt t="289435" x="4133850" y="2051050"/>
          <p14:tracePt t="289452" x="4010025" y="1992313"/>
          <p14:tracePt t="289468" x="3898900" y="1958975"/>
          <p14:tracePt t="289485" x="3802063" y="1939925"/>
          <p14:tracePt t="289502" x="3709988" y="1939925"/>
          <p14:tracePt t="289518" x="3605213" y="1939925"/>
          <p14:tracePt t="289535" x="3500438" y="1939925"/>
          <p14:tracePt t="289552" x="3389313" y="1939925"/>
          <p14:tracePt t="289568" x="3265488" y="1952625"/>
          <p14:tracePt t="289585" x="3167063" y="1965325"/>
          <p14:tracePt t="289602" x="3063875" y="1985963"/>
          <p14:tracePt t="289618" x="2971800" y="1998663"/>
          <p14:tracePt t="289635" x="2854325" y="2038350"/>
          <p14:tracePt t="289652" x="2801938" y="2063750"/>
          <p14:tracePt t="289668" x="2755900" y="2090738"/>
          <p14:tracePt t="289685" x="2717800" y="2116138"/>
          <p14:tracePt t="289702" x="2678113" y="2141538"/>
          <p14:tracePt t="289718" x="2644775" y="2168525"/>
          <p14:tracePt t="289735" x="2619375" y="2187575"/>
          <p14:tracePt t="289752" x="2592388" y="2214563"/>
          <p14:tracePt t="289768" x="2579688" y="2246313"/>
          <p14:tracePt t="289785" x="2573338" y="2279650"/>
          <p14:tracePt t="289802" x="2560638" y="2305050"/>
          <p14:tracePt t="289818" x="2560638" y="2344738"/>
          <p14:tracePt t="289835" x="2573338" y="2416175"/>
          <p14:tracePt t="289852" x="2592388" y="2449513"/>
          <p14:tracePt t="289868" x="2625725" y="2489200"/>
          <p14:tracePt t="289885" x="2651125" y="2508250"/>
          <p14:tracePt t="289902" x="2678113" y="2527300"/>
          <p14:tracePt t="289918" x="2684463" y="2533650"/>
          <p14:tracePt t="289935" x="2684463" y="2540000"/>
          <p14:tracePt t="290690" x="2671763" y="2540000"/>
          <p14:tracePt t="290698" x="2659063" y="2540000"/>
          <p14:tracePt t="290706" x="2638425" y="2540000"/>
          <p14:tracePt t="290714" x="2613025" y="2533650"/>
          <p14:tracePt t="290722" x="2540000" y="2527300"/>
          <p14:tracePt t="290734" x="2489200" y="2527300"/>
          <p14:tracePt t="290750" x="2416175" y="2520950"/>
          <p14:tracePt t="290767" x="2325688" y="2514600"/>
          <p14:tracePt t="290784" x="2252663" y="2514600"/>
          <p14:tracePt t="290800" x="2181225" y="2508250"/>
          <p14:tracePt t="290817" x="2122488" y="2508250"/>
          <p14:tracePt t="290834" x="2024063" y="2508250"/>
          <p14:tracePt t="290850" x="1952625" y="2508250"/>
          <p14:tracePt t="290867" x="1887538" y="2508250"/>
          <p14:tracePt t="290884" x="1822450" y="2508250"/>
          <p14:tracePt t="290900" x="1751013" y="2508250"/>
          <p14:tracePt t="290917" x="1665288" y="2501900"/>
          <p14:tracePt t="290934" x="1587500" y="2501900"/>
          <p14:tracePt t="290950" x="1508125" y="2489200"/>
          <p14:tracePt t="290967" x="1430338" y="2489200"/>
          <p14:tracePt t="290984" x="1358900" y="2481263"/>
          <p14:tracePt t="291000" x="1293813" y="2481263"/>
          <p14:tracePt t="291017" x="1241425" y="2481263"/>
          <p14:tracePt t="291034" x="1208088" y="2481263"/>
          <p14:tracePt t="291050" x="1201738" y="2481263"/>
          <p14:tracePt t="291138" x="1201738" y="2474913"/>
          <p14:tracePt t="291146" x="1208088" y="2474913"/>
          <p14:tracePt t="291154" x="1214438" y="2474913"/>
          <p14:tracePt t="291159" x="1227138" y="2474913"/>
          <p14:tracePt t="291167" x="1260475" y="2474913"/>
          <p14:tracePt t="291183" x="1358900" y="2474913"/>
          <p14:tracePt t="291200" x="1482725" y="2474913"/>
          <p14:tracePt t="291217" x="1619250" y="2474913"/>
          <p14:tracePt t="291233" x="1736725" y="2474913"/>
          <p14:tracePt t="291250" x="1854200" y="2474913"/>
          <p14:tracePt t="291267" x="1881188" y="2474913"/>
          <p14:tracePt t="291602" x="1862138" y="2474913"/>
          <p14:tracePt t="291610" x="1835150" y="2474913"/>
          <p14:tracePt t="291618" x="1816100" y="2462213"/>
          <p14:tracePt t="291634" x="1770063" y="2462213"/>
          <p14:tracePt t="291634" x="1671638" y="2462213"/>
          <p14:tracePt t="291650" x="1522413" y="2455863"/>
          <p14:tracePt t="291667" x="1463675" y="2455863"/>
          <p14:tracePt t="291683" x="1430338" y="2455863"/>
          <p14:tracePt t="291754" x="1423988" y="2455863"/>
          <p14:tracePt t="291762" x="1417638" y="2455863"/>
          <p14:tracePt t="291770" x="1411288" y="2455863"/>
          <p14:tracePt t="291778" x="1397000" y="2455863"/>
          <p14:tracePt t="291783" x="1371600" y="2455863"/>
          <p14:tracePt t="291800" x="1358900" y="2455863"/>
          <p14:tracePt t="292282" x="1358900" y="2449513"/>
          <p14:tracePt t="292298" x="1358900" y="2443163"/>
          <p14:tracePt t="292306" x="1358900" y="2436813"/>
          <p14:tracePt t="292317" x="1365250" y="2422525"/>
          <p14:tracePt t="292317" x="1371600" y="2409825"/>
          <p14:tracePt t="292333" x="1377950" y="2403475"/>
          <p14:tracePt t="292738" x="1371600" y="2403475"/>
          <p14:tracePt t="292762" x="1365250" y="2403475"/>
          <p14:tracePt t="292770" x="1358900" y="2409825"/>
          <p14:tracePt t="292794" x="1352550" y="2409825"/>
          <p14:tracePt t="292802" x="1346200" y="2416175"/>
          <p14:tracePt t="292826" x="1338263" y="2416175"/>
          <p14:tracePt t="292834" x="1338263" y="2430463"/>
          <p14:tracePt t="292837" x="1325563" y="2430463"/>
          <p14:tracePt t="292850" x="1319213" y="2436813"/>
          <p14:tracePt t="292850" x="1312863" y="2443163"/>
          <p14:tracePt t="292866" x="1300163" y="2449513"/>
          <p14:tracePt t="292883" x="1287463" y="2449513"/>
          <p14:tracePt t="292899" x="1279525" y="2455863"/>
          <p14:tracePt t="292916" x="1279525" y="2462213"/>
          <p14:tracePt t="292933" x="1266825" y="2462213"/>
          <p14:tracePt t="292949" x="1260475" y="2468563"/>
          <p14:tracePt t="293050" x="1254125" y="2468563"/>
          <p14:tracePt t="293066" x="1247775" y="2468563"/>
          <p14:tracePt t="293090" x="1241425" y="2468563"/>
          <p14:tracePt t="293114" x="1235075" y="2462213"/>
          <p14:tracePt t="293130" x="1227138" y="2462213"/>
          <p14:tracePt t="293146" x="1220788" y="2462213"/>
          <p14:tracePt t="293161" x="1214438" y="2462213"/>
          <p14:tracePt t="293178" x="1208088" y="2462213"/>
          <p14:tracePt t="293194" x="1201738" y="2462213"/>
          <p14:tracePt t="293250" x="1195388" y="2462213"/>
          <p14:tracePt t="293498" x="1208088" y="2462213"/>
          <p14:tracePt t="293506" x="1227138" y="2462213"/>
          <p14:tracePt t="293514" x="1254125" y="2462213"/>
          <p14:tracePt t="293522" x="1319213" y="2462213"/>
          <p14:tracePt t="293533" x="1390650" y="2462213"/>
          <p14:tracePt t="293549" x="1449388" y="2462213"/>
          <p14:tracePt t="293566" x="1508125" y="2468563"/>
          <p14:tracePt t="293582" x="1535113" y="2468563"/>
          <p14:tracePt t="293599" x="1541463" y="2468563"/>
          <p14:tracePt t="294154" x="1547813" y="2468563"/>
          <p14:tracePt t="294170" x="1566863" y="2474913"/>
          <p14:tracePt t="294179" x="1593850" y="2481263"/>
          <p14:tracePt t="294186" x="1633538" y="2481263"/>
          <p14:tracePt t="294192" x="1658938" y="2481263"/>
          <p14:tracePt t="294199" x="1730375" y="2495550"/>
          <p14:tracePt t="294216" x="1822450" y="2508250"/>
          <p14:tracePt t="294232" x="1912938" y="2520950"/>
          <p14:tracePt t="294249" x="1965325" y="2520950"/>
          <p14:tracePt t="294266" x="1985963" y="2514600"/>
          <p14:tracePt t="294434" x="1979613" y="2514600"/>
          <p14:tracePt t="294446" x="1973263" y="2514600"/>
          <p14:tracePt t="294450" x="1965325" y="2514600"/>
          <p14:tracePt t="294456" x="1965325" y="2508250"/>
          <p14:tracePt t="294466" x="1927225" y="2508250"/>
          <p14:tracePt t="294482" x="1912938" y="2508250"/>
          <p14:tracePt t="294499" x="1906588" y="2508250"/>
          <p14:tracePt t="294594" x="1912938" y="2508250"/>
          <p14:tracePt t="294602" x="1927225" y="2508250"/>
          <p14:tracePt t="294610" x="1939925" y="2508250"/>
          <p14:tracePt t="294618" x="1965325" y="2508250"/>
          <p14:tracePt t="294632" x="1973263" y="2508250"/>
          <p14:tracePt t="294930" x="1979613" y="2508250"/>
          <p14:tracePt t="294938" x="2038350" y="2508250"/>
          <p14:tracePt t="294954" x="2063750" y="2508250"/>
          <p14:tracePt t="294966" x="2109788" y="2514600"/>
          <p14:tracePt t="294970" x="2181225" y="2533650"/>
          <p14:tracePt t="294984" x="2266950" y="2547938"/>
          <p14:tracePt t="294999" x="2357438" y="2579688"/>
          <p14:tracePt t="295015" x="2443163" y="2619375"/>
          <p14:tracePt t="295032" x="2474913" y="2638425"/>
          <p14:tracePt t="295049" x="2495550" y="2651125"/>
          <p14:tracePt t="295065" x="2501900" y="2665413"/>
          <p14:tracePt t="295082" x="2501900" y="2671763"/>
          <p14:tracePt t="295170" x="2495550" y="2671763"/>
          <p14:tracePt t="295178" x="2495550" y="2665413"/>
          <p14:tracePt t="295186" x="2489200" y="2651125"/>
          <p14:tracePt t="295198" x="2468563" y="2638425"/>
          <p14:tracePt t="295199" x="2430463" y="2606675"/>
          <p14:tracePt t="295215" x="2351088" y="2586038"/>
          <p14:tracePt t="295232" x="2246313" y="2560638"/>
          <p14:tracePt t="295249" x="2103438" y="2547938"/>
          <p14:tracePt t="295265" x="1933575" y="2547938"/>
          <p14:tracePt t="295282" x="1677988" y="2547938"/>
          <p14:tracePt t="295298" x="1547813" y="2547938"/>
          <p14:tracePt t="295315" x="1463675" y="2547938"/>
          <p14:tracePt t="295332" x="1404938" y="2547938"/>
          <p14:tracePt t="295349" x="1365250" y="2547938"/>
          <p14:tracePt t="295365" x="1325563" y="2547938"/>
          <p14:tracePt t="295382" x="1279525" y="2579688"/>
          <p14:tracePt t="295399" x="1241425" y="2613025"/>
          <p14:tracePt t="295415" x="1201738" y="2638425"/>
          <p14:tracePt t="295432" x="1155700" y="2659063"/>
          <p14:tracePt t="295448" x="1136650" y="2665413"/>
          <p14:tracePt t="295465" x="1109663" y="2671763"/>
          <p14:tracePt t="295482" x="1084263" y="2684463"/>
          <p14:tracePt t="295498" x="1084263" y="2703513"/>
          <p14:tracePt t="295515" x="1071563" y="2717800"/>
          <p14:tracePt t="295532" x="1071563" y="2749550"/>
          <p14:tracePt t="295548" x="1090613" y="2776538"/>
          <p14:tracePt t="295565" x="1149350" y="2841625"/>
          <p14:tracePt t="295582" x="1227138" y="2900363"/>
          <p14:tracePt t="295598" x="1338263" y="2946400"/>
          <p14:tracePt t="295615" x="1470025" y="2997200"/>
          <p14:tracePt t="295632" x="1633538" y="3024188"/>
          <p14:tracePt t="295648" x="1803400" y="3030538"/>
          <p14:tracePt t="295665" x="1979613" y="3030538"/>
          <p14:tracePt t="295682" x="2214563" y="3030538"/>
          <p14:tracePt t="295698" x="2344738" y="3030538"/>
          <p14:tracePt t="295715" x="2449513" y="3030538"/>
          <p14:tracePt t="295732" x="2520950" y="3017838"/>
          <p14:tracePt t="295748" x="2573338" y="2997200"/>
          <p14:tracePt t="295765" x="2598738" y="2971800"/>
          <p14:tracePt t="295782" x="2606675" y="2938463"/>
          <p14:tracePt t="295798" x="2606675" y="2913063"/>
          <p14:tracePt t="295815" x="2579688" y="2873375"/>
          <p14:tracePt t="295832" x="2540000" y="2820988"/>
          <p14:tracePt t="295848" x="2481263" y="2776538"/>
          <p14:tracePt t="295865" x="2403475" y="2730500"/>
          <p14:tracePt t="295882" x="2220913" y="2665413"/>
          <p14:tracePt t="295898" x="2057400" y="2619375"/>
          <p14:tracePt t="295915" x="1854200" y="2573338"/>
          <p14:tracePt t="295932" x="1625600" y="2547938"/>
          <p14:tracePt t="295948" x="1470025" y="2533650"/>
          <p14:tracePt t="295965" x="1331913" y="2533650"/>
          <p14:tracePt t="295982" x="1227138" y="2533650"/>
          <p14:tracePt t="295998" x="1136650" y="2533650"/>
          <p14:tracePt t="296015" x="1090613" y="2540000"/>
          <p14:tracePt t="296031" x="1058863" y="2566988"/>
          <p14:tracePt t="296048" x="1038225" y="2586038"/>
          <p14:tracePt t="296065" x="1025525" y="2619375"/>
          <p14:tracePt t="296082" x="1019175" y="2659063"/>
          <p14:tracePt t="296098" x="1044575" y="2697163"/>
          <p14:tracePt t="296115" x="1117600" y="2768600"/>
          <p14:tracePt t="296131" x="1220788" y="2814638"/>
          <p14:tracePt t="296148" x="1377950" y="2867025"/>
          <p14:tracePt t="296165" x="1574800" y="2879725"/>
          <p14:tracePt t="296182" x="1795463" y="2900363"/>
          <p14:tracePt t="296198" x="1979613" y="2906713"/>
          <p14:tracePt t="296215" x="2103438" y="2906713"/>
          <p14:tracePt t="296231" x="2155825" y="2906713"/>
          <p14:tracePt t="296248" x="2181225" y="2906713"/>
          <p14:tracePt t="29825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1"/>
            <a:ext cx="9134475" cy="3582121"/>
          </a:xfrm>
        </p:spPr>
        <p:txBody>
          <a:bodyPr/>
          <a:lstStyle/>
          <a:p>
            <a:r>
              <a:rPr lang="en-US" dirty="0" smtClean="0"/>
              <a:t>To compute the growth of our savings account over a period of years, </a:t>
            </a:r>
          </a:p>
          <a:p>
            <a:pPr lvl="1"/>
            <a:r>
              <a:rPr lang="en-US" dirty="0" smtClean="0"/>
              <a:t>Use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</a:t>
            </a:r>
            <a:r>
              <a:rPr lang="en-US" dirty="0" smtClean="0"/>
              <a:t> loop because the variable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year</a:t>
            </a:r>
            <a:r>
              <a:rPr lang="en-US" dirty="0" smtClean="0"/>
              <a:t> starts at 1 and then moves in constant increments until it reaches the target</a:t>
            </a:r>
          </a:p>
          <a:p>
            <a:pPr lvl="2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year = 1; year &lt;=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numberOfYears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year++)</a:t>
            </a:r>
          </a:p>
          <a:p>
            <a:pPr lvl="2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2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smtClean="0">
                <a:solidFill>
                  <a:srgbClr val="6E8080"/>
                </a:solidFill>
                <a:latin typeface="Comic Sans MS"/>
                <a:ea typeface="Courier New" charset="0"/>
                <a:cs typeface="Comic Sans MS"/>
              </a:rPr>
              <a:t>Update balance.</a:t>
            </a:r>
          </a:p>
          <a:p>
            <a:pPr lvl="2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r>
              <a:rPr lang="en-US" dirty="0" smtClean="0"/>
              <a:t>Table of balances: </a:t>
            </a:r>
            <a:endParaRPr lang="en-US" dirty="0"/>
          </a:p>
        </p:txBody>
      </p:sp>
      <p:pic>
        <p:nvPicPr>
          <p:cNvPr id="4" name="Picture 3" descr="balanc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489" y="3713973"/>
            <a:ext cx="2581349" cy="264898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25" x="1912938" y="2390775"/>
          <p14:tracePt t="2166" x="1920875" y="2390775"/>
          <p14:tracePt t="2174" x="1927225" y="2390775"/>
          <p14:tracePt t="2182" x="1946275" y="2390775"/>
          <p14:tracePt t="2190" x="1973263" y="2390775"/>
          <p14:tracePt t="2198" x="2024063" y="2390775"/>
          <p14:tracePt t="2211" x="2090738" y="2390775"/>
          <p14:tracePt t="2227" x="2141538" y="2390775"/>
          <p14:tracePt t="2244" x="2187575" y="2390775"/>
          <p14:tracePt t="2260" x="2233613" y="2390775"/>
          <p14:tracePt t="2277" x="2305050" y="2390775"/>
          <p14:tracePt t="2294" x="2344738" y="2390775"/>
          <p14:tracePt t="2310" x="2384425" y="2390775"/>
          <p14:tracePt t="2327" x="2409825" y="2390775"/>
          <p14:tracePt t="2344" x="2430463" y="2390775"/>
          <p14:tracePt t="2360" x="2443163" y="2390775"/>
          <p14:tracePt t="2838" x="2430463" y="2390775"/>
          <p14:tracePt t="2854" x="2422525" y="2390775"/>
          <p14:tracePt t="2862" x="2390775" y="2390775"/>
          <p14:tracePt t="2886" x="2378075" y="2397125"/>
          <p14:tracePt t="2894" x="2370138" y="2397125"/>
          <p14:tracePt t="2897" x="2351088" y="2409825"/>
          <p14:tracePt t="2910" x="2332038" y="2422525"/>
          <p14:tracePt t="2927" x="2319338" y="2443163"/>
          <p14:tracePt t="2943" x="2311400" y="2455863"/>
          <p14:tracePt t="2960" x="2311400" y="2481263"/>
          <p14:tracePt t="2977" x="2319338" y="2520950"/>
          <p14:tracePt t="2993" x="2332038" y="2547938"/>
          <p14:tracePt t="3010" x="2378075" y="2598738"/>
          <p14:tracePt t="3027" x="2430463" y="2638425"/>
          <p14:tracePt t="3043" x="2474913" y="2665413"/>
          <p14:tracePt t="3060" x="2527300" y="2684463"/>
          <p14:tracePt t="3077" x="2606675" y="2697163"/>
          <p14:tracePt t="3093" x="2736850" y="2717800"/>
          <p14:tracePt t="3110" x="2860675" y="2717800"/>
          <p14:tracePt t="3127" x="2965450" y="2717800"/>
          <p14:tracePt t="3144" x="3095625" y="2703513"/>
          <p14:tracePt t="3160" x="3181350" y="2690813"/>
          <p14:tracePt t="3177" x="3233738" y="2651125"/>
          <p14:tracePt t="3193" x="3284538" y="2613025"/>
          <p14:tracePt t="3210" x="3324225" y="2560638"/>
          <p14:tracePt t="3227" x="3357563" y="2489200"/>
          <p14:tracePt t="3243" x="3382963" y="2397125"/>
          <p14:tracePt t="3260" x="3389313" y="2298700"/>
          <p14:tracePt t="3277" x="3389313" y="2193925"/>
          <p14:tracePt t="3293" x="3357563" y="2044700"/>
          <p14:tracePt t="3310" x="3311525" y="1939925"/>
          <p14:tracePt t="3327" x="3233738" y="1868488"/>
          <p14:tracePt t="3343" x="3148013" y="1776413"/>
          <p14:tracePt t="3360" x="3082925" y="1724025"/>
          <p14:tracePt t="3377" x="3024188" y="1684338"/>
          <p14:tracePt t="3393" x="2971800" y="1658938"/>
          <p14:tracePt t="3410" x="2938463" y="1646238"/>
          <p14:tracePt t="3427" x="2919413" y="1633538"/>
          <p14:tracePt t="3443" x="2906713" y="1633538"/>
          <p14:tracePt t="3918" x="2913063" y="1633538"/>
          <p14:tracePt t="3925" x="2919413" y="1633538"/>
          <p14:tracePt t="3933" x="2932113" y="1633538"/>
          <p14:tracePt t="3942" x="2946400" y="1633538"/>
          <p14:tracePt t="3950" x="2978150" y="1633538"/>
          <p14:tracePt t="3960" x="3024188" y="1633538"/>
          <p14:tracePt t="3976" x="3063875" y="1633538"/>
          <p14:tracePt t="3993" x="3101975" y="1633538"/>
          <p14:tracePt t="4010" x="3135313" y="1633538"/>
          <p14:tracePt t="4026" x="3141663" y="1633538"/>
          <p14:tracePt t="4043" x="3148013" y="1633538"/>
          <p14:tracePt t="6422" x="3141663" y="1633538"/>
          <p14:tracePt t="6438" x="3128963" y="1639888"/>
          <p14:tracePt t="6446" x="3122613" y="1646238"/>
          <p14:tracePt t="6454" x="3108325" y="1658938"/>
          <p14:tracePt t="6477" x="3089275" y="1665288"/>
          <p14:tracePt t="6477" x="3055938" y="1677988"/>
          <p14:tracePt t="6493" x="3017838" y="1692275"/>
          <p14:tracePt t="6510" x="2938463" y="1698625"/>
          <p14:tracePt t="6526" x="2854325" y="1711325"/>
          <p14:tracePt t="6543" x="2762250" y="1711325"/>
          <p14:tracePt t="6560" x="2651125" y="1711325"/>
          <p14:tracePt t="6576" x="2527300" y="1717675"/>
          <p14:tracePt t="6593" x="2390775" y="1736725"/>
          <p14:tracePt t="6610" x="2246313" y="1736725"/>
          <p14:tracePt t="6626" x="2097088" y="1736725"/>
          <p14:tracePt t="6643" x="1920875" y="1736725"/>
          <p14:tracePt t="6660" x="1789113" y="1744663"/>
          <p14:tracePt t="6676" x="1671638" y="1751013"/>
          <p14:tracePt t="6694" x="1554163" y="1757363"/>
          <p14:tracePt t="6710" x="1423988" y="1795463"/>
          <p14:tracePt t="6727" x="1358900" y="1847850"/>
          <p14:tracePt t="6744" x="1293813" y="1906588"/>
          <p14:tracePt t="6760" x="1241425" y="1952625"/>
          <p14:tracePt t="6776" x="1182688" y="1998663"/>
          <p14:tracePt t="6793" x="1162050" y="2032000"/>
          <p14:tracePt t="6810" x="1117600" y="2082800"/>
          <p14:tracePt t="6826" x="1077913" y="2135188"/>
          <p14:tracePt t="6843" x="1044575" y="2181225"/>
          <p14:tracePt t="6860" x="1006475" y="2227263"/>
          <p14:tracePt t="6876" x="973138" y="2279650"/>
          <p14:tracePt t="6893" x="933450" y="2305050"/>
          <p14:tracePt t="6910" x="901700" y="2363788"/>
          <p14:tracePt t="6926" x="895350" y="2390775"/>
          <p14:tracePt t="6943" x="895350" y="2436813"/>
          <p14:tracePt t="6960" x="895350" y="2474913"/>
          <p14:tracePt t="6976" x="927100" y="2520950"/>
          <p14:tracePt t="6993" x="979488" y="2573338"/>
          <p14:tracePt t="7009" x="1044575" y="2625725"/>
          <p14:tracePt t="7026" x="1136650" y="2671763"/>
          <p14:tracePt t="7043" x="1208088" y="2671763"/>
          <p14:tracePt t="7060" x="1214438" y="2671763"/>
          <p14:tracePt t="7374" x="1201738" y="2671763"/>
          <p14:tracePt t="7382" x="1195388" y="2678113"/>
          <p14:tracePt t="7383" x="1195388" y="2684463"/>
          <p14:tracePt t="7393" x="1189038" y="2690813"/>
          <p14:tracePt t="7410" x="1176338" y="2690813"/>
          <p14:tracePt t="7582" x="1182688" y="2690813"/>
          <p14:tracePt t="7598" x="1189038" y="2690813"/>
          <p14:tracePt t="7622" x="1195388" y="2690813"/>
          <p14:tracePt t="7638" x="1201738" y="2690813"/>
          <p14:tracePt t="7646" x="1208088" y="2690813"/>
          <p14:tracePt t="7659" x="1227138" y="2697163"/>
          <p14:tracePt t="7676" x="1247775" y="2703513"/>
          <p14:tracePt t="7693" x="1287463" y="2703513"/>
          <p14:tracePt t="7710" x="1346200" y="2703513"/>
          <p14:tracePt t="7726" x="1423988" y="2709863"/>
          <p14:tracePt t="7743" x="1463675" y="2709863"/>
          <p14:tracePt t="7759" x="1508125" y="2709863"/>
          <p14:tracePt t="7776" x="1547813" y="2709863"/>
          <p14:tracePt t="7793" x="1574800" y="2709863"/>
          <p14:tracePt t="7809" x="1619250" y="2709863"/>
          <p14:tracePt t="7826" x="1665288" y="2709863"/>
          <p14:tracePt t="7842" x="1724025" y="2709863"/>
          <p14:tracePt t="7859" x="1776413" y="2709863"/>
          <p14:tracePt t="7876" x="1809750" y="2703513"/>
          <p14:tracePt t="7893" x="1835150" y="2703513"/>
          <p14:tracePt t="7909" x="1854200" y="2703513"/>
          <p14:tracePt t="7926" x="1868488" y="2703513"/>
          <p14:tracePt t="7943" x="1874838" y="2703513"/>
          <p14:tracePt t="8134" x="1881188" y="2703513"/>
          <p14:tracePt t="8142" x="1900238" y="2703513"/>
          <p14:tracePt t="8145" x="1912938" y="2703513"/>
          <p14:tracePt t="8159" x="1939925" y="2703513"/>
          <p14:tracePt t="8176" x="1973263" y="2703513"/>
          <p14:tracePt t="8193" x="2005013" y="2703513"/>
          <p14:tracePt t="8209" x="2024063" y="2703513"/>
          <p14:tracePt t="8226" x="2038350" y="2703513"/>
          <p14:tracePt t="8242" x="2051050" y="2703513"/>
          <p14:tracePt t="8259" x="2057400" y="2703513"/>
          <p14:tracePt t="8276" x="2076450" y="2703513"/>
          <p14:tracePt t="8292" x="2097088" y="2703513"/>
          <p14:tracePt t="8309" x="2128838" y="2703513"/>
          <p14:tracePt t="8326" x="2174875" y="2717800"/>
          <p14:tracePt t="8342" x="2214563" y="2717800"/>
          <p14:tracePt t="8359" x="2260600" y="2717800"/>
          <p14:tracePt t="8376" x="2292350" y="2717800"/>
          <p14:tracePt t="8392" x="2325688" y="2717800"/>
          <p14:tracePt t="8409" x="2357438" y="2730500"/>
          <p14:tracePt t="8426" x="2397125" y="2736850"/>
          <p14:tracePt t="8442" x="2436813" y="2736850"/>
          <p14:tracePt t="8459" x="2474913" y="2736850"/>
          <p14:tracePt t="8476" x="2520950" y="2736850"/>
          <p14:tracePt t="8492" x="2566988" y="2736850"/>
          <p14:tracePt t="8509" x="2598738" y="2736850"/>
          <p14:tracePt t="8526" x="2638425" y="2736850"/>
          <p14:tracePt t="8542" x="2671763" y="2736850"/>
          <p14:tracePt t="8559" x="2703513" y="2736850"/>
          <p14:tracePt t="8576" x="2730500" y="2736850"/>
          <p14:tracePt t="8592" x="2762250" y="2736850"/>
          <p14:tracePt t="8609" x="2795588" y="2736850"/>
          <p14:tracePt t="8626" x="2820988" y="2736850"/>
          <p14:tracePt t="8642" x="2854325" y="2743200"/>
          <p14:tracePt t="8659" x="2867025" y="2743200"/>
          <p14:tracePt t="8676" x="2873375" y="2743200"/>
          <p14:tracePt t="9173" x="2860675" y="2743200"/>
          <p14:tracePt t="9181" x="2841625" y="2743200"/>
          <p14:tracePt t="9189" x="2827338" y="2749550"/>
          <p14:tracePt t="9197" x="2795588" y="2755900"/>
          <p14:tracePt t="9208" x="2755900" y="2755900"/>
          <p14:tracePt t="9224" x="2717800" y="2768600"/>
          <p14:tracePt t="9241" x="2684463" y="2776538"/>
          <p14:tracePt t="9258" x="2644775" y="2776538"/>
          <p14:tracePt t="9274" x="2613025" y="2776538"/>
          <p14:tracePt t="9291" x="2586038" y="2776538"/>
          <p14:tracePt t="9308" x="2554288" y="2776538"/>
          <p14:tracePt t="9324" x="2527300" y="2776538"/>
          <p14:tracePt t="9341" x="2462213" y="2782888"/>
          <p14:tracePt t="9358" x="2403475" y="2782888"/>
          <p14:tracePt t="9374" x="2357438" y="2789238"/>
          <p14:tracePt t="9391" x="2325688" y="2795588"/>
          <p14:tracePt t="9408" x="2298700" y="2795588"/>
          <p14:tracePt t="9424" x="2286000" y="2795588"/>
          <p14:tracePt t="9441" x="2273300" y="2795588"/>
          <p14:tracePt t="10029" x="2279650" y="2795588"/>
          <p14:tracePt t="10037" x="2292350" y="2795588"/>
          <p14:tracePt t="10045" x="2311400" y="2795588"/>
          <p14:tracePt t="10053" x="2332038" y="2795588"/>
          <p14:tracePt t="10061" x="2384425" y="2795588"/>
          <p14:tracePt t="10074" x="2449513" y="2795588"/>
          <p14:tracePt t="10091" x="2514600" y="2795588"/>
          <p14:tracePt t="10107" x="2573338" y="2795588"/>
          <p14:tracePt t="10124" x="2644775" y="2795588"/>
          <p14:tracePt t="10141" x="2762250" y="2795588"/>
          <p14:tracePt t="10157" x="2847975" y="2795588"/>
          <p14:tracePt t="10174" x="2946400" y="2795588"/>
          <p14:tracePt t="10191" x="3049588" y="2795588"/>
          <p14:tracePt t="10207" x="3154363" y="2801938"/>
          <p14:tracePt t="10224" x="3259138" y="2808288"/>
          <p14:tracePt t="10241" x="3336925" y="2814638"/>
          <p14:tracePt t="10257" x="3403600" y="2814638"/>
          <p14:tracePt t="10274" x="3435350" y="2814638"/>
          <p14:tracePt t="10291" x="3441700" y="2814638"/>
          <p14:tracePt t="10925" x="3454400" y="2814638"/>
          <p14:tracePt t="10933" x="3475038" y="2814638"/>
          <p14:tracePt t="10946" x="3506788" y="2814638"/>
          <p14:tracePt t="10946" x="3546475" y="2814638"/>
          <p14:tracePt t="10957" x="3683000" y="2820988"/>
          <p14:tracePt t="10974" x="3802063" y="2820988"/>
          <p14:tracePt t="10990" x="3919538" y="2820988"/>
          <p14:tracePt t="11007" x="4049713" y="2820988"/>
          <p14:tracePt t="11024" x="4167188" y="2820988"/>
          <p14:tracePt t="11040" x="4284663" y="2820988"/>
          <p14:tracePt t="11057" x="4448175" y="2808288"/>
          <p14:tracePt t="11074" x="4618038" y="2808288"/>
          <p14:tracePt t="11090" x="4781550" y="2808288"/>
          <p14:tracePt t="11107" x="4924425" y="2808288"/>
          <p14:tracePt t="11124" x="5041900" y="2814638"/>
          <p14:tracePt t="11140" x="5146675" y="2814638"/>
          <p14:tracePt t="11140" x="5192713" y="2814638"/>
          <p14:tracePt t="11157" x="5270500" y="2814638"/>
          <p14:tracePt t="11174" x="5322888" y="2814638"/>
          <p14:tracePt t="11190" x="5341938" y="2814638"/>
          <p14:tracePt t="11207" x="5362575" y="2814638"/>
          <p14:tracePt t="11224" x="5368925" y="2814638"/>
          <p14:tracePt t="11349" x="5356225" y="2814638"/>
          <p14:tracePt t="11357" x="5335588" y="2814638"/>
          <p14:tracePt t="11365" x="5276850" y="2808288"/>
          <p14:tracePt t="11374" x="5173663" y="2808288"/>
          <p14:tracePt t="11390" x="5035550" y="2808288"/>
          <p14:tracePt t="11407" x="4905375" y="2808288"/>
          <p14:tracePt t="11423" x="4775200" y="2808288"/>
          <p14:tracePt t="11440" x="4670425" y="2808288"/>
          <p14:tracePt t="11457" x="4578350" y="2808288"/>
          <p14:tracePt t="11474" x="4525963" y="2808288"/>
          <p14:tracePt t="11490" x="4500563" y="2808288"/>
          <p14:tracePt t="11507" x="4494213" y="2808288"/>
          <p14:tracePt t="11613" x="4513263" y="2808288"/>
          <p14:tracePt t="11621" x="4565650" y="2808288"/>
          <p14:tracePt t="11637" x="4637088" y="2808288"/>
          <p14:tracePt t="11646" x="4683125" y="2814638"/>
          <p14:tracePt t="11657" x="4760913" y="2820988"/>
          <p14:tracePt t="11673" x="4826000" y="2835275"/>
          <p14:tracePt t="11690" x="4840288" y="2835275"/>
          <p14:tracePt t="11781" x="4826000" y="2835275"/>
          <p14:tracePt t="11789" x="4819650" y="2835275"/>
          <p14:tracePt t="11797" x="4748213" y="2820988"/>
          <p14:tracePt t="11807" x="4643438" y="2814638"/>
          <p14:tracePt t="11823" x="4525963" y="2808288"/>
          <p14:tracePt t="11840" x="4421188" y="2808288"/>
          <p14:tracePt t="11857" x="4337050" y="2808288"/>
          <p14:tracePt t="11873" x="4278313" y="2808288"/>
          <p14:tracePt t="11965" x="4291013" y="2808288"/>
          <p14:tracePt t="11980" x="4303713" y="2808288"/>
          <p14:tracePt t="11980" x="4349750" y="2808288"/>
          <p14:tracePt t="11990" x="4414838" y="2808288"/>
          <p14:tracePt t="12007" x="4506913" y="2808288"/>
          <p14:tracePt t="12023" x="4624388" y="2808288"/>
          <p14:tracePt t="12040" x="4741863" y="2814638"/>
          <p14:tracePt t="12057" x="4826000" y="2814638"/>
          <p14:tracePt t="12073" x="4865688" y="2814638"/>
          <p14:tracePt t="12090" x="4872038" y="2814638"/>
          <p14:tracePt t="12365" x="4884738" y="2814638"/>
          <p14:tracePt t="12373" x="4918075" y="2814638"/>
          <p14:tracePt t="12381" x="4957763" y="2814638"/>
          <p14:tracePt t="12389" x="5010150" y="2814638"/>
          <p14:tracePt t="12397" x="5133975" y="2814638"/>
          <p14:tracePt t="12407" x="5283200" y="2814638"/>
          <p14:tracePt t="12423" x="5402263" y="2814638"/>
          <p14:tracePt t="12440" x="5499100" y="2814638"/>
          <p14:tracePt t="12456" x="5545138" y="2814638"/>
          <p14:tracePt t="12473" x="5551488" y="2808288"/>
          <p14:tracePt t="12957" x="5557838" y="2808288"/>
          <p14:tracePt t="12965" x="5570538" y="2808288"/>
          <p14:tracePt t="12965" x="5597525" y="2808288"/>
          <p14:tracePt t="12973" x="5675313" y="2808288"/>
          <p14:tracePt t="12990" x="5786438" y="2808288"/>
          <p14:tracePt t="13006" x="5937250" y="2808288"/>
          <p14:tracePt t="13023" x="6100763" y="2814638"/>
          <p14:tracePt t="13040" x="6237288" y="2814638"/>
          <p14:tracePt t="13056" x="6367463" y="2820988"/>
          <p14:tracePt t="13073" x="6459538" y="2820988"/>
          <p14:tracePt t="13089" x="6505575" y="2820988"/>
          <p14:tracePt t="13106" x="6518275" y="2820988"/>
          <p14:tracePt t="13669" x="6511925" y="2820988"/>
          <p14:tracePt t="13677" x="6499225" y="2820988"/>
          <p14:tracePt t="13690" x="6478588" y="2820988"/>
          <p14:tracePt t="13690" x="6434138" y="2820988"/>
          <p14:tracePt t="13706" x="6348413" y="2835275"/>
          <p14:tracePt t="13723" x="6270625" y="2835275"/>
          <p14:tracePt t="13739" x="6172200" y="2841625"/>
          <p14:tracePt t="13756" x="6073775" y="2847975"/>
          <p14:tracePt t="13773" x="5891213" y="2854325"/>
          <p14:tracePt t="13789" x="5734050" y="2873375"/>
          <p14:tracePt t="13806" x="5570538" y="2879725"/>
          <p14:tracePt t="13823" x="5408613" y="2887663"/>
          <p14:tracePt t="13839" x="5232400" y="2887663"/>
          <p14:tracePt t="13856" x="5054600" y="2894013"/>
          <p14:tracePt t="13873" x="4878388" y="2894013"/>
          <p14:tracePt t="13889" x="4695825" y="2894013"/>
          <p14:tracePt t="13906" x="4500563" y="2894013"/>
          <p14:tracePt t="13923" x="4318000" y="2894013"/>
          <p14:tracePt t="13939" x="4140200" y="2900363"/>
          <p14:tracePt t="13956" x="3963988" y="2900363"/>
          <p14:tracePt t="13972" x="3703638" y="2887663"/>
          <p14:tracePt t="13989" x="3546475" y="2887663"/>
          <p14:tracePt t="14006" x="3395663" y="2887663"/>
          <p14:tracePt t="14022" x="3265488" y="2879725"/>
          <p14:tracePt t="14039" x="3122613" y="2879725"/>
          <p14:tracePt t="14056" x="2965450" y="2879725"/>
          <p14:tracePt t="14072" x="2808288" y="2879725"/>
          <p14:tracePt t="14089" x="2651125" y="2879725"/>
          <p14:tracePt t="14106" x="2520950" y="2879725"/>
          <p14:tracePt t="14123" x="2409825" y="2879725"/>
          <p14:tracePt t="14139" x="2298700" y="2879725"/>
          <p14:tracePt t="14156" x="2193925" y="2879725"/>
          <p14:tracePt t="14172" x="2024063" y="2879725"/>
          <p14:tracePt t="14189" x="1927225" y="2879725"/>
          <p14:tracePt t="14206" x="1835150" y="2879725"/>
          <p14:tracePt t="14222" x="1751013" y="2879725"/>
          <p14:tracePt t="14239" x="1684338" y="2879725"/>
          <p14:tracePt t="14256" x="1612900" y="2879725"/>
          <p14:tracePt t="14272" x="1547813" y="2879725"/>
          <p14:tracePt t="14289" x="1489075" y="2879725"/>
          <p14:tracePt t="14306" x="1436688" y="2879725"/>
          <p14:tracePt t="14322" x="1397000" y="2879725"/>
          <p14:tracePt t="14339" x="1371600" y="2879725"/>
          <p14:tracePt t="14356" x="1365250" y="2879725"/>
          <p14:tracePt t="14372" x="1358900" y="2879725"/>
          <p14:tracePt t="14549" x="1365250" y="2879725"/>
          <p14:tracePt t="14557" x="1371600" y="2873375"/>
          <p14:tracePt t="14573" x="1371600" y="2867025"/>
          <p14:tracePt t="14579" x="1384300" y="2867025"/>
          <p14:tracePt t="14589" x="1397000" y="2867025"/>
          <p14:tracePt t="14606" x="1404938" y="2867025"/>
          <p14:tracePt t="14622" x="1423988" y="2860675"/>
          <p14:tracePt t="14639" x="1443038" y="2854325"/>
          <p14:tracePt t="14656" x="1470025" y="2854325"/>
          <p14:tracePt t="14672" x="1508125" y="2854325"/>
          <p14:tracePt t="14689" x="1554163" y="2854325"/>
          <p14:tracePt t="14706" x="1600200" y="2854325"/>
          <p14:tracePt t="14722" x="1658938" y="2854325"/>
          <p14:tracePt t="14739" x="1698625" y="2854325"/>
          <p14:tracePt t="14756" x="1751013" y="2854325"/>
          <p14:tracePt t="14772" x="1789113" y="2854325"/>
          <p14:tracePt t="14789" x="1835150" y="2854325"/>
          <p14:tracePt t="14805" x="1854200" y="2854325"/>
          <p14:tracePt t="14822" x="1874838" y="2854325"/>
          <p14:tracePt t="14839" x="1900238" y="2854325"/>
          <p14:tracePt t="14855" x="1927225" y="2854325"/>
          <p14:tracePt t="14872" x="1946275" y="2854325"/>
          <p14:tracePt t="14889" x="1958975" y="2854325"/>
          <p14:tracePt t="15509" x="1965325" y="2854325"/>
          <p14:tracePt t="15517" x="1979613" y="2854325"/>
          <p14:tracePt t="15525" x="2011363" y="2854325"/>
          <p14:tracePt t="15541" x="2038350" y="2854325"/>
          <p14:tracePt t="15549" x="2057400" y="2854325"/>
          <p14:tracePt t="15556" x="2103438" y="2854325"/>
          <p14:tracePt t="15572" x="2128838" y="2854325"/>
          <p14:tracePt t="15588" x="2155825" y="2854325"/>
          <p14:tracePt t="15709" x="2162175" y="2854325"/>
          <p14:tracePt t="15718" x="2168525" y="2854325"/>
          <p14:tracePt t="15725" x="2201863" y="2854325"/>
          <p14:tracePt t="15741" x="2208213" y="2854325"/>
          <p14:tracePt t="15755" x="2227263" y="2854325"/>
          <p14:tracePt t="15757" x="2252663" y="2854325"/>
          <p14:tracePt t="15772" x="2279650" y="2847975"/>
          <p14:tracePt t="15788" x="2305050" y="2847975"/>
          <p14:tracePt t="15805" x="2325688" y="2847975"/>
          <p14:tracePt t="15822" x="2338388" y="2847975"/>
          <p14:tracePt t="15839" x="2351088" y="2847975"/>
          <p14:tracePt t="15855" x="2370138" y="2847975"/>
          <p14:tracePt t="15872" x="2390775" y="2847975"/>
          <p14:tracePt t="15888" x="2409825" y="2847975"/>
          <p14:tracePt t="15905" x="2422525" y="2847975"/>
          <p14:tracePt t="15922" x="2430463" y="2847975"/>
          <p14:tracePt t="15939" x="2436813" y="2841625"/>
          <p14:tracePt t="15955" x="2443163" y="2841625"/>
          <p14:tracePt t="15972" x="2449513" y="2841625"/>
          <p14:tracePt t="15988" x="2462213" y="2841625"/>
          <p14:tracePt t="16005" x="2468563" y="2841625"/>
          <p14:tracePt t="16022" x="2474913" y="2835275"/>
          <p14:tracePt t="16038" x="2489200" y="2835275"/>
          <p14:tracePt t="16445" x="2495550" y="2835275"/>
          <p14:tracePt t="16469" x="2527300" y="2835275"/>
          <p14:tracePt t="16477" x="2540000" y="2835275"/>
          <p14:tracePt t="16485" x="2560638" y="2835275"/>
          <p14:tracePt t="16492" x="2606675" y="2835275"/>
          <p14:tracePt t="16505" x="2638425" y="2835275"/>
          <p14:tracePt t="16521" x="2665413" y="2827338"/>
          <p14:tracePt t="16538" x="2671763" y="2827338"/>
          <p14:tracePt t="17045" x="2665413" y="2827338"/>
          <p14:tracePt t="17054" x="2659063" y="2827338"/>
          <p14:tracePt t="17061" x="2659063" y="2835275"/>
          <p14:tracePt t="17077" x="2651125" y="2835275"/>
          <p14:tracePt t="17085" x="2638425" y="2835275"/>
          <p14:tracePt t="17088" x="2625725" y="2835275"/>
          <p14:tracePt t="17105" x="2592388" y="2835275"/>
          <p14:tracePt t="17121" x="2566988" y="2835275"/>
          <p14:tracePt t="17138" x="2547938" y="2841625"/>
          <p14:tracePt t="17155" x="2527300" y="2841625"/>
          <p14:tracePt t="17171" x="2514600" y="2841625"/>
          <p14:tracePt t="17205" x="2508250" y="2841625"/>
          <p14:tracePt t="17333" x="2514600" y="2841625"/>
          <p14:tracePt t="17341" x="2527300" y="2841625"/>
          <p14:tracePt t="17349" x="2533650" y="2841625"/>
          <p14:tracePt t="17357" x="2554288" y="2841625"/>
          <p14:tracePt t="17365" x="2560638" y="2841625"/>
          <p14:tracePt t="17373" x="2592388" y="2841625"/>
          <p14:tracePt t="17388" x="2625725" y="2841625"/>
          <p14:tracePt t="17404" x="2644775" y="2841625"/>
          <p14:tracePt t="17421" x="2659063" y="2841625"/>
          <p14:tracePt t="18149" x="2671763" y="2841625"/>
          <p14:tracePt t="18157" x="2684463" y="2841625"/>
          <p14:tracePt t="18171" x="2697163" y="2841625"/>
          <p14:tracePt t="18173" x="2709863" y="2841625"/>
          <p14:tracePt t="18188" x="2717800" y="2841625"/>
          <p14:tracePt t="18333" x="2709863" y="2841625"/>
          <p14:tracePt t="18341" x="2703513" y="2841625"/>
          <p14:tracePt t="18342" x="2690813" y="2835275"/>
          <p14:tracePt t="18354" x="2665413" y="2835275"/>
          <p14:tracePt t="18371" x="2598738" y="2835275"/>
          <p14:tracePt t="18388" x="2489200" y="2827338"/>
          <p14:tracePt t="18404" x="2298700" y="2827338"/>
          <p14:tracePt t="18421" x="2193925" y="2827338"/>
          <p14:tracePt t="18437" x="2116138" y="2827338"/>
          <p14:tracePt t="18454" x="2070100" y="2827338"/>
          <p14:tracePt t="18471" x="2057400" y="2827338"/>
          <p14:tracePt t="18487" x="2051050" y="2827338"/>
          <p14:tracePt t="18525" x="2044700" y="2827338"/>
          <p14:tracePt t="18557" x="2038350" y="2827338"/>
          <p14:tracePt t="18581" x="2032000" y="2827338"/>
          <p14:tracePt t="18709" x="2038350" y="2827338"/>
          <p14:tracePt t="18717" x="2044700" y="2827338"/>
          <p14:tracePt t="18725" x="2097088" y="2827338"/>
          <p14:tracePt t="18737" x="2168525" y="2827338"/>
          <p14:tracePt t="18754" x="2252663" y="2827338"/>
          <p14:tracePt t="18771" x="2344738" y="2827338"/>
          <p14:tracePt t="18787" x="2443163" y="2827338"/>
          <p14:tracePt t="18804" x="2527300" y="2820988"/>
          <p14:tracePt t="18820" x="2632075" y="2820988"/>
          <p14:tracePt t="18837" x="2671763" y="2820988"/>
          <p14:tracePt t="18854" x="2703513" y="2820988"/>
          <p14:tracePt t="18871" x="2724150" y="2820988"/>
          <p14:tracePt t="18887" x="2730500" y="2820988"/>
          <p14:tracePt t="18904" x="2736850" y="2820988"/>
          <p14:tracePt t="18989" x="2743200" y="2820988"/>
          <p14:tracePt t="19001" x="2755900" y="2820988"/>
          <p14:tracePt t="19005" x="2776538" y="2820988"/>
          <p14:tracePt t="19021" x="2814638" y="2820988"/>
          <p14:tracePt t="19037" x="2854325" y="2820988"/>
          <p14:tracePt t="19054" x="2900363" y="2820988"/>
          <p14:tracePt t="19072" x="2965450" y="2820988"/>
          <p14:tracePt t="19088" x="3055938" y="2820988"/>
          <p14:tracePt t="19105" x="3154363" y="2820988"/>
          <p14:tracePt t="19121" x="3225800" y="2820988"/>
          <p14:tracePt t="19138" x="3292475" y="2820988"/>
          <p14:tracePt t="19155" x="3330575" y="2820988"/>
          <p14:tracePt t="19171" x="3344863" y="2820988"/>
          <p14:tracePt t="19188" x="3357563" y="2820988"/>
          <p14:tracePt t="19222" x="3363913" y="2820988"/>
          <p14:tracePt t="20398" x="3370263" y="2820988"/>
          <p14:tracePt t="20406" x="3389313" y="2820988"/>
          <p14:tracePt t="20421" x="3454400" y="2827338"/>
          <p14:tracePt t="20422" x="3540125" y="2827338"/>
          <p14:tracePt t="20438" x="3598863" y="2827338"/>
          <p14:tracePt t="20455" x="3663950" y="2827338"/>
          <p14:tracePt t="20471" x="3735388" y="2827338"/>
          <p14:tracePt t="20488" x="3808413" y="2827338"/>
          <p14:tracePt t="20504" x="3873500" y="2827338"/>
          <p14:tracePt t="20521" x="3944938" y="2827338"/>
          <p14:tracePt t="20538" x="4022725" y="2827338"/>
          <p14:tracePt t="20554" x="4102100" y="2827338"/>
          <p14:tracePt t="20571" x="4179888" y="2827338"/>
          <p14:tracePt t="20588" x="4244975" y="2827338"/>
          <p14:tracePt t="20604" x="4324350" y="2827338"/>
          <p14:tracePt t="20621" x="4383088" y="2827338"/>
          <p14:tracePt t="20638" x="4467225" y="2827338"/>
          <p14:tracePt t="20654" x="4487863" y="2827338"/>
          <p14:tracePt t="20671" x="4506913" y="2827338"/>
          <p14:tracePt t="20688" x="4513263" y="2827338"/>
          <p14:tracePt t="20704" x="4519613" y="2827338"/>
          <p14:tracePt t="20721" x="4532313" y="2827338"/>
          <p14:tracePt t="20737" x="4552950" y="2827338"/>
          <p14:tracePt t="20754" x="4578350" y="2827338"/>
          <p14:tracePt t="20771" x="4618038" y="2827338"/>
          <p14:tracePt t="20787" x="4664075" y="2827338"/>
          <p14:tracePt t="20804" x="4695825" y="2827338"/>
          <p14:tracePt t="20821" x="4748213" y="2827338"/>
          <p14:tracePt t="20837" x="4806950" y="2835275"/>
          <p14:tracePt t="20854" x="4846638" y="2835275"/>
          <p14:tracePt t="20871" x="4892675" y="2835275"/>
          <p14:tracePt t="20887" x="4945063" y="2841625"/>
          <p14:tracePt t="20904" x="5022850" y="2841625"/>
          <p14:tracePt t="20921" x="5113338" y="2841625"/>
          <p14:tracePt t="20937" x="5218113" y="2841625"/>
          <p14:tracePt t="20954" x="5303838" y="2847975"/>
          <p14:tracePt t="20971" x="5394325" y="2847975"/>
          <p14:tracePt t="20987" x="5446713" y="2847975"/>
          <p14:tracePt t="21004" x="5467350" y="2847975"/>
          <p14:tracePt t="21118" x="5453063" y="2847975"/>
          <p14:tracePt t="21126" x="5427663" y="2847975"/>
          <p14:tracePt t="21134" x="5387975" y="2854325"/>
          <p14:tracePt t="21142" x="5303838" y="2854325"/>
          <p14:tracePt t="21154" x="5186363" y="2860675"/>
          <p14:tracePt t="21171" x="5075238" y="2860675"/>
          <p14:tracePt t="21187" x="4924425" y="2860675"/>
          <p14:tracePt t="21204" x="4787900" y="2860675"/>
          <p14:tracePt t="21221" x="4664075" y="2860675"/>
          <p14:tracePt t="21237" x="4525963" y="2860675"/>
          <p14:tracePt t="21254" x="4479925" y="2860675"/>
          <p14:tracePt t="21271" x="4460875" y="2860675"/>
          <p14:tracePt t="21287" x="4448175" y="2860675"/>
          <p14:tracePt t="21334" x="4441825" y="2860675"/>
          <p14:tracePt t="21389" x="4441825" y="2867025"/>
          <p14:tracePt t="21478" x="4448175" y="2867025"/>
          <p14:tracePt t="21494" x="4454525" y="2867025"/>
          <p14:tracePt t="21509" x="4460875" y="2867025"/>
          <p14:tracePt t="21509" x="4473575" y="2867025"/>
          <p14:tracePt t="21521" x="4494213" y="2867025"/>
          <p14:tracePt t="21537" x="4513263" y="2867025"/>
          <p14:tracePt t="21554" x="4519613" y="2867025"/>
          <p14:tracePt t="21570" x="4552950" y="2867025"/>
          <p14:tracePt t="21587" x="4584700" y="2867025"/>
          <p14:tracePt t="21604" x="4630738" y="2867025"/>
          <p14:tracePt t="21621" x="4683125" y="2867025"/>
          <p14:tracePt t="21637" x="4781550" y="2867025"/>
          <p14:tracePt t="21654" x="4852988" y="2867025"/>
          <p14:tracePt t="21670" x="4930775" y="2873375"/>
          <p14:tracePt t="21687" x="5010150" y="2873375"/>
          <p14:tracePt t="21704" x="5068888" y="2873375"/>
          <p14:tracePt t="21720" x="5106988" y="2873375"/>
          <p14:tracePt t="21737" x="5133975" y="2873375"/>
          <p14:tracePt t="21754" x="5153025" y="2867025"/>
          <p14:tracePt t="21770" x="5186363" y="2867025"/>
          <p14:tracePt t="21787" x="5211763" y="2867025"/>
          <p14:tracePt t="21804" x="5251450" y="2867025"/>
          <p14:tracePt t="21820" x="5303838" y="2867025"/>
          <p14:tracePt t="21837" x="5394325" y="2867025"/>
          <p14:tracePt t="21854" x="5453063" y="2867025"/>
          <p14:tracePt t="21870" x="5499100" y="2867025"/>
          <p14:tracePt t="21887" x="5532438" y="2867025"/>
          <p14:tracePt t="21904" x="5570538" y="2867025"/>
          <p14:tracePt t="21921" x="5616575" y="2867025"/>
          <p14:tracePt t="21937" x="5662613" y="2867025"/>
          <p14:tracePt t="21954" x="5708650" y="2867025"/>
          <p14:tracePt t="21970" x="5754688" y="2867025"/>
          <p14:tracePt t="21987" x="5813425" y="2867025"/>
          <p14:tracePt t="22004" x="5865813" y="2867025"/>
          <p14:tracePt t="22020" x="5924550" y="2867025"/>
          <p14:tracePt t="22037" x="6008688" y="2860675"/>
          <p14:tracePt t="22054" x="6048375" y="2860675"/>
          <p14:tracePt t="22070" x="6061075" y="2860675"/>
          <p14:tracePt t="22087" x="6073775" y="2860675"/>
          <p14:tracePt t="23373" x="6080125" y="2860675"/>
          <p14:tracePt t="23381" x="6100763" y="2860675"/>
          <p14:tracePt t="23389" x="6138863" y="2867025"/>
          <p14:tracePt t="23394" x="6184900" y="2879725"/>
          <p14:tracePt t="23403" x="6296025" y="2932113"/>
          <p14:tracePt t="23420" x="6407150" y="2971800"/>
          <p14:tracePt t="23437" x="6537325" y="3024188"/>
          <p14:tracePt t="23453" x="6669088" y="3049588"/>
          <p14:tracePt t="23470" x="6721475" y="3055938"/>
          <p14:tracePt t="23486" x="6765925" y="3055938"/>
          <p14:tracePt t="23503" x="6780213" y="3055938"/>
          <p14:tracePt t="23520" x="6792913" y="3055938"/>
          <p14:tracePt t="23536" x="6799263" y="3043238"/>
          <p14:tracePt t="23553" x="6792913" y="3030538"/>
          <p14:tracePt t="23570" x="6780213" y="3005138"/>
          <p14:tracePt t="23586" x="6765925" y="2997200"/>
          <p14:tracePt t="23910" x="6759575" y="2997200"/>
          <p14:tracePt t="23926" x="6753225" y="3005138"/>
          <p14:tracePt t="23935" x="6746875" y="3005138"/>
          <p14:tracePt t="23942" x="6740525" y="3011488"/>
          <p14:tracePt t="23950" x="6734175" y="3011488"/>
          <p14:tracePt t="23954" x="6721475" y="3017838"/>
          <p14:tracePt t="23970" x="6713538" y="3017838"/>
          <p14:tracePt t="24006" x="6707188" y="3017838"/>
          <p14:tracePt t="24030" x="6694488" y="3017838"/>
          <p14:tracePt t="24038" x="6688138" y="3017838"/>
          <p14:tracePt t="24046" x="6681788" y="3017838"/>
          <p14:tracePt t="24054" x="6675438" y="3017838"/>
          <p14:tracePt t="24070" x="6675438" y="3024188"/>
          <p14:tracePt t="24087" x="6688138" y="3024188"/>
          <p14:tracePt t="24104" x="6700838" y="3024188"/>
          <p14:tracePt t="24121" x="6734175" y="3024188"/>
          <p14:tracePt t="24137" x="6780213" y="3024188"/>
          <p14:tracePt t="24154" x="6838950" y="3024188"/>
          <p14:tracePt t="24170" x="6916738" y="3024188"/>
          <p14:tracePt t="24187" x="7021513" y="3024188"/>
          <p14:tracePt t="24204" x="7119938" y="3024188"/>
          <p14:tracePt t="24220" x="7210425" y="3024188"/>
          <p14:tracePt t="24237" x="7296150" y="3024188"/>
          <p14:tracePt t="24254" x="7386638" y="3024188"/>
          <p14:tracePt t="24270" x="7432675" y="3011488"/>
          <p14:tracePt t="24287" x="7466013" y="3005138"/>
          <p14:tracePt t="24304" x="7510463" y="2997200"/>
          <p14:tracePt t="24319" x="7556500" y="2997200"/>
          <p14:tracePt t="24336" x="7608888" y="2997200"/>
          <p14:tracePt t="24353" x="7642225" y="2984500"/>
          <p14:tracePt t="24369" x="7673975" y="2978150"/>
          <p14:tracePt t="24386" x="7700963" y="2965450"/>
          <p14:tracePt t="24403" x="7713663" y="2959100"/>
          <p14:tracePt t="24419" x="7720013" y="2959100"/>
          <p14:tracePt t="25030" x="7713663" y="2959100"/>
          <p14:tracePt t="25214" x="7707313" y="2959100"/>
          <p14:tracePt t="25318" x="7700963" y="2959100"/>
          <p14:tracePt t="25334" x="7700963" y="2952750"/>
          <p14:tracePt t="25338" x="7694613" y="2952750"/>
          <p14:tracePt t="25353" x="7694613" y="2946400"/>
          <p14:tracePt t="25354" x="7688263" y="2932113"/>
          <p14:tracePt t="25370" x="7680325" y="2913063"/>
          <p14:tracePt t="25387" x="7673975" y="2906713"/>
          <p14:tracePt t="25430" x="7667625" y="2906713"/>
          <p14:tracePt t="25462" x="7661275" y="2906713"/>
          <p14:tracePt t="25478" x="7654925" y="2906713"/>
          <p14:tracePt t="25486" x="7648575" y="2906713"/>
          <p14:tracePt t="25494" x="7627938" y="2906713"/>
          <p14:tracePt t="25503" x="7596188" y="2913063"/>
          <p14:tracePt t="25520" x="7577138" y="2932113"/>
          <p14:tracePt t="25537" x="7556500" y="2952750"/>
          <p14:tracePt t="25553" x="7550150" y="2965450"/>
          <p14:tracePt t="25570" x="7550150" y="2971800"/>
          <p14:tracePt t="25587" x="7550150" y="2978150"/>
          <p14:tracePt t="25603" x="7556500" y="2978150"/>
          <p14:tracePt t="25620" x="7569200" y="2984500"/>
          <p14:tracePt t="25637" x="7602538" y="2984500"/>
          <p14:tracePt t="25653" x="7635875" y="2984500"/>
          <p14:tracePt t="25670" x="7680325" y="2978150"/>
          <p14:tracePt t="25687" x="7700963" y="2959100"/>
          <p14:tracePt t="25703" x="7720013" y="2938463"/>
          <p14:tracePt t="25720" x="7720013" y="2919413"/>
          <p14:tracePt t="25737" x="7720013" y="2906713"/>
          <p14:tracePt t="25753" x="7700963" y="2887663"/>
          <p14:tracePt t="25770" x="7694613" y="2867025"/>
          <p14:tracePt t="25806" x="7688263" y="2867025"/>
          <p14:tracePt t="25814" x="7680325" y="2867025"/>
          <p14:tracePt t="25836" x="7673975" y="2867025"/>
          <p14:tracePt t="25837" x="7667625" y="2867025"/>
          <p14:tracePt t="25878" x="7661275" y="2867025"/>
          <p14:tracePt t="28054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</a:t>
            </a:r>
            <a:r>
              <a:rPr lang="en-US" dirty="0" smtClean="0"/>
              <a:t>Loop Examples</a:t>
            </a:r>
            <a:endParaRPr lang="en-US" dirty="0"/>
          </a:p>
        </p:txBody>
      </p:sp>
      <p:pic>
        <p:nvPicPr>
          <p:cNvPr id="5" name="Picture 4" descr="for_exampl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2666"/>
            <a:ext cx="9144000" cy="40434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56" x="4225925" y="3454400"/>
          <p14:tracePt t="6462" x="4225925" y="3448050"/>
          <p14:tracePt t="6478" x="4213225" y="3435350"/>
          <p14:tracePt t="6486" x="4198938" y="3416300"/>
          <p14:tracePt t="6494" x="4127500" y="3357563"/>
          <p14:tracePt t="6518" x="4049713" y="3317875"/>
          <p14:tracePt t="6534" x="3944938" y="3252788"/>
          <p14:tracePt t="6550" x="3808413" y="3194050"/>
          <p14:tracePt t="6566" x="3676650" y="3135313"/>
          <p14:tracePt t="6582" x="3546475" y="3082925"/>
          <p14:tracePt t="6598" x="3416300" y="3017838"/>
          <p14:tracePt t="6614" x="3298825" y="2959100"/>
          <p14:tracePt t="6627" x="3187700" y="2913063"/>
          <p14:tracePt t="6646" x="3063875" y="2867025"/>
          <p14:tracePt t="6662" x="2959100" y="2820988"/>
          <p14:tracePt t="6677" x="2847975" y="2776538"/>
          <p14:tracePt t="6694" x="2703513" y="2703513"/>
          <p14:tracePt t="6710" x="2606675" y="2651125"/>
          <p14:tracePt t="6727" x="2501900" y="2598738"/>
          <p14:tracePt t="6744" x="2416175" y="2527300"/>
          <p14:tracePt t="6760" x="2344738" y="2481263"/>
          <p14:tracePt t="6777" x="2292350" y="2443163"/>
          <p14:tracePt t="6794" x="2246313" y="2403475"/>
          <p14:tracePt t="6810" x="2214563" y="2378075"/>
          <p14:tracePt t="6827" x="2201863" y="2351088"/>
          <p14:tracePt t="7214" x="2193925" y="2351088"/>
          <p14:tracePt t="7222" x="2187575" y="2351088"/>
          <p14:tracePt t="7238" x="2181225" y="2351088"/>
          <p14:tracePt t="7246" x="2155825" y="2344738"/>
          <p14:tracePt t="7254" x="2135188" y="2344738"/>
          <p14:tracePt t="7262" x="2070100" y="2325688"/>
          <p14:tracePt t="7277" x="2011363" y="2305050"/>
          <p14:tracePt t="7293" x="1973263" y="2298700"/>
          <p14:tracePt t="7310" x="1952625" y="2298700"/>
          <p14:tracePt t="7327" x="1900238" y="2292350"/>
          <p14:tracePt t="7344" x="1847850" y="2292350"/>
          <p14:tracePt t="7360" x="1770063" y="2292350"/>
          <p14:tracePt t="7377" x="1665288" y="2292350"/>
          <p14:tracePt t="7393" x="1541463" y="2292350"/>
          <p14:tracePt t="7410" x="1404938" y="2286000"/>
          <p14:tracePt t="7427" x="1279525" y="2279650"/>
          <p14:tracePt t="7443" x="1149350" y="2266950"/>
          <p14:tracePt t="7460" x="1050925" y="2266950"/>
          <p14:tracePt t="7477" x="985838" y="2266950"/>
          <p14:tracePt t="7493" x="939800" y="2266950"/>
          <p14:tracePt t="7510" x="927100" y="2266950"/>
          <p14:tracePt t="7527" x="927100" y="2273300"/>
          <p14:tracePt t="8038" x="920750" y="2273300"/>
          <p14:tracePt t="8062" x="914400" y="2273300"/>
          <p14:tracePt t="8070" x="908050" y="2273300"/>
          <p14:tracePt t="8078" x="908050" y="2266950"/>
          <p14:tracePt t="8094" x="901700" y="2260600"/>
          <p14:tracePt t="8110" x="895350" y="2260600"/>
          <p14:tracePt t="8110" x="889000" y="2252663"/>
          <p14:tracePt t="8126" x="881063" y="2252663"/>
          <p14:tracePt t="8143" x="881063" y="2239963"/>
          <p14:tracePt t="8160" x="881063" y="2233613"/>
          <p14:tracePt t="8176" x="881063" y="2220913"/>
          <p14:tracePt t="8193" x="881063" y="2214563"/>
          <p14:tracePt t="8210" x="881063" y="2208213"/>
          <p14:tracePt t="8226" x="881063" y="2201863"/>
          <p14:tracePt t="8243" x="889000" y="2201863"/>
          <p14:tracePt t="8358" x="889000" y="2193925"/>
          <p14:tracePt t="8390" x="889000" y="2187575"/>
          <p14:tracePt t="8414" x="895350" y="2181225"/>
          <p14:tracePt t="8430" x="895350" y="2174875"/>
          <p14:tracePt t="8630" x="901700" y="2174875"/>
          <p14:tracePt t="8638" x="908050" y="2174875"/>
          <p14:tracePt t="8646" x="914400" y="2174875"/>
          <p14:tracePt t="8654" x="927100" y="2174875"/>
          <p14:tracePt t="8660" x="947738" y="2181225"/>
          <p14:tracePt t="8676" x="985838" y="2181225"/>
          <p14:tracePt t="8693" x="1031875" y="2181225"/>
          <p14:tracePt t="8710" x="1096963" y="2181225"/>
          <p14:tracePt t="8726" x="1130300" y="2187575"/>
          <p14:tracePt t="8743" x="1155700" y="2187575"/>
          <p14:tracePt t="8760" x="1189038" y="2181225"/>
          <p14:tracePt t="8776" x="1214438" y="2181225"/>
          <p14:tracePt t="8793" x="1247775" y="2181225"/>
          <p14:tracePt t="8810" x="1293813" y="2174875"/>
          <p14:tracePt t="8826" x="1331913" y="2174875"/>
          <p14:tracePt t="8843" x="1377950" y="2174875"/>
          <p14:tracePt t="8860" x="1417638" y="2168525"/>
          <p14:tracePt t="8876" x="1449388" y="2168525"/>
          <p14:tracePt t="8893" x="1482725" y="2168525"/>
          <p14:tracePt t="8909" x="1516063" y="2168525"/>
          <p14:tracePt t="8926" x="1528763" y="2168525"/>
          <p14:tracePt t="8966" x="1535113" y="2168525"/>
          <p14:tracePt t="8974" x="1535113" y="2162175"/>
          <p14:tracePt t="9190" x="1528763" y="2162175"/>
          <p14:tracePt t="9198" x="1522413" y="2162175"/>
          <p14:tracePt t="9214" x="1516063" y="2162175"/>
          <p14:tracePt t="9218" x="1508125" y="2155825"/>
          <p14:tracePt t="9226" x="1501775" y="2155825"/>
          <p14:tracePt t="9243" x="1495425" y="2155825"/>
          <p14:tracePt t="9259" x="1489075" y="2149475"/>
          <p14:tracePt t="9276" x="1489075" y="2141538"/>
          <p14:tracePt t="9566" x="1489075" y="2135188"/>
          <p14:tracePt t="9574" x="1495425" y="2128838"/>
          <p14:tracePt t="9593" x="1501775" y="2109788"/>
          <p14:tracePt t="9593" x="1508125" y="2090738"/>
          <p14:tracePt t="9609" x="1516063" y="2070100"/>
          <p14:tracePt t="9626" x="1516063" y="2051050"/>
          <p14:tracePt t="9642" x="1508125" y="2032000"/>
          <p14:tracePt t="9660" x="1501775" y="2017713"/>
          <p14:tracePt t="9676" x="1501775" y="2011363"/>
          <p14:tracePt t="9692" x="1495425" y="2005013"/>
          <p14:tracePt t="9709" x="1482725" y="1998663"/>
          <p14:tracePt t="9750" x="1476375" y="1998663"/>
          <p14:tracePt t="9766" x="1470025" y="1992313"/>
          <p14:tracePt t="9806" x="1463675" y="1992313"/>
          <p14:tracePt t="9822" x="1455738" y="1992313"/>
          <p14:tracePt t="9846" x="1449388" y="1992313"/>
          <p14:tracePt t="9886" x="1443038" y="1992313"/>
          <p14:tracePt t="9894" x="1443038" y="1998663"/>
          <p14:tracePt t="9910" x="1443038" y="2005013"/>
          <p14:tracePt t="9911" x="1436688" y="2005013"/>
          <p14:tracePt t="9926" x="1430338" y="2017713"/>
          <p14:tracePt t="9942" x="1423988" y="2024063"/>
          <p14:tracePt t="9959" x="1423988" y="2032000"/>
          <p14:tracePt t="9976" x="1423988" y="2044700"/>
          <p14:tracePt t="9992" x="1423988" y="2057400"/>
          <p14:tracePt t="10009" x="1423988" y="2063750"/>
          <p14:tracePt t="10026" x="1423988" y="2070100"/>
          <p14:tracePt t="10042" x="1430338" y="2076450"/>
          <p14:tracePt t="10059" x="1436688" y="2076450"/>
          <p14:tracePt t="10076" x="1436688" y="2082800"/>
          <p14:tracePt t="10092" x="1443038" y="2082800"/>
          <p14:tracePt t="10109" x="1449388" y="2082800"/>
          <p14:tracePt t="10126" x="1455738" y="2082800"/>
          <p14:tracePt t="10310" x="1449388" y="2082800"/>
          <p14:tracePt t="10318" x="1443038" y="2082800"/>
          <p14:tracePt t="10334" x="1430338" y="2082800"/>
          <p14:tracePt t="10350" x="1423988" y="2082800"/>
          <p14:tracePt t="10366" x="1417638" y="2082800"/>
          <p14:tracePt t="10382" x="1417638" y="2090738"/>
          <p14:tracePt t="10398" x="1411288" y="2090738"/>
          <p14:tracePt t="10414" x="1404938" y="2090738"/>
          <p14:tracePt t="10542" x="1411288" y="2090738"/>
          <p14:tracePt t="10550" x="1411288" y="2097088"/>
          <p14:tracePt t="10654" x="1404938" y="2097088"/>
          <p14:tracePt t="10662" x="1397000" y="2097088"/>
          <p14:tracePt t="10670" x="1390650" y="2097088"/>
          <p14:tracePt t="10694" x="1384300" y="2097088"/>
          <p14:tracePt t="10854" x="1390650" y="2097088"/>
          <p14:tracePt t="10870" x="1397000" y="2097088"/>
          <p14:tracePt t="10886" x="1404938" y="2097088"/>
          <p14:tracePt t="11246" x="1417638" y="2097088"/>
          <p14:tracePt t="11254" x="1430338" y="2097088"/>
          <p14:tracePt t="11262" x="1449388" y="2103438"/>
          <p14:tracePt t="11264" x="1463675" y="2103438"/>
          <p14:tracePt t="11275" x="1495425" y="2103438"/>
          <p14:tracePt t="11292" x="1528763" y="2103438"/>
          <p14:tracePt t="11309" x="1566863" y="2103438"/>
          <p14:tracePt t="11325" x="1625600" y="2103438"/>
          <p14:tracePt t="11342" x="1652588" y="2103438"/>
          <p14:tracePt t="11358" x="1665288" y="2103438"/>
          <p14:tracePt t="11375" x="1671638" y="2103438"/>
          <p14:tracePt t="11814" x="1684338" y="2109788"/>
          <p14:tracePt t="11822" x="1692275" y="2116138"/>
          <p14:tracePt t="11842" x="1724025" y="2128838"/>
          <p14:tracePt t="11842" x="1763713" y="2162175"/>
          <p14:tracePt t="11858" x="1828800" y="2193925"/>
          <p14:tracePt t="11876" x="1912938" y="2227263"/>
          <p14:tracePt t="11893" x="2005013" y="2260600"/>
          <p14:tracePt t="11909" x="2116138" y="2273300"/>
          <p14:tracePt t="11926" x="2220913" y="2305050"/>
          <p14:tracePt t="11943" x="2363788" y="2311400"/>
          <p14:tracePt t="11959" x="2462213" y="2311400"/>
          <p14:tracePt t="11976" x="2540000" y="2311400"/>
          <p14:tracePt t="11993" x="2625725" y="2311400"/>
          <p14:tracePt t="12009" x="2709863" y="2311400"/>
          <p14:tracePt t="12026" x="2768600" y="2311400"/>
          <p14:tracePt t="12042" x="2827338" y="2319338"/>
          <p14:tracePt t="12059" x="2887663" y="2319338"/>
          <p14:tracePt t="12076" x="2952750" y="2325688"/>
          <p14:tracePt t="12093" x="3024188" y="2325688"/>
          <p14:tracePt t="12109" x="3095625" y="2325688"/>
          <p14:tracePt t="12126" x="3194050" y="2325688"/>
          <p14:tracePt t="12142" x="3311525" y="2325688"/>
          <p14:tracePt t="12159" x="3370263" y="2325688"/>
          <p14:tracePt t="12176" x="3395663" y="2325688"/>
          <p14:tracePt t="12193" x="3403600" y="2325688"/>
          <p14:tracePt t="12209" x="3409950" y="2325688"/>
          <p14:tracePt t="12735" x="3409950" y="2332038"/>
          <p14:tracePt t="12768" x="3416300" y="2332038"/>
          <p14:tracePt t="12815" x="3422650" y="2332038"/>
          <p14:tracePt t="12831" x="3429000" y="2332038"/>
          <p14:tracePt t="12848" x="3429000" y="2338388"/>
          <p14:tracePt t="12849" x="3435350" y="2338388"/>
          <p14:tracePt t="12859" x="3441700" y="2344738"/>
          <p14:tracePt t="12875" x="3462338" y="2370138"/>
          <p14:tracePt t="12892" x="3487738" y="2390775"/>
          <p14:tracePt t="12909" x="3494088" y="2390775"/>
          <p14:tracePt t="12925" x="3506788" y="2384425"/>
          <p14:tracePt t="12942" x="3513138" y="2384425"/>
          <p14:tracePt t="13239" x="3506788" y="2384425"/>
          <p14:tracePt t="13245" x="3506788" y="2390775"/>
          <p14:tracePt t="13259" x="3500438" y="2390775"/>
          <p14:tracePt t="13303" x="3494088" y="2384425"/>
          <p14:tracePt t="13335" x="3487738" y="2384425"/>
          <p14:tracePt t="13351" x="3487738" y="2378075"/>
          <p14:tracePt t="13383" x="3487738" y="2370138"/>
          <p14:tracePt t="13399" x="3487738" y="2363788"/>
          <p14:tracePt t="13415" x="3487738" y="2357438"/>
          <p14:tracePt t="13432" x="3487738" y="2351088"/>
          <p14:tracePt t="13447" x="3487738" y="2344738"/>
          <p14:tracePt t="13459" x="3481388" y="2338388"/>
          <p14:tracePt t="13463" x="3481388" y="2332038"/>
          <p14:tracePt t="13476" x="3475038" y="2319338"/>
          <p14:tracePt t="13492" x="3468688" y="2305050"/>
          <p14:tracePt t="13509" x="3454400" y="2292350"/>
          <p14:tracePt t="13525" x="3448050" y="2279650"/>
          <p14:tracePt t="13542" x="3441700" y="2252663"/>
          <p14:tracePt t="13559" x="3435350" y="2246313"/>
          <p14:tracePt t="13575" x="3435350" y="2239963"/>
          <p14:tracePt t="13592" x="3429000" y="2227263"/>
          <p14:tracePt t="13609" x="3422650" y="2227263"/>
          <p14:tracePt t="13625" x="3422650" y="2220913"/>
          <p14:tracePt t="13711" x="3416300" y="2220913"/>
          <p14:tracePt t="14143" x="3416300" y="2214563"/>
          <p14:tracePt t="14151" x="3409950" y="2214563"/>
          <p14:tracePt t="14167" x="3403600" y="2208213"/>
          <p14:tracePt t="14175" x="3403600" y="2201863"/>
          <p14:tracePt t="14175" x="3389313" y="2187575"/>
          <p14:tracePt t="14192" x="3382963" y="2174875"/>
          <p14:tracePt t="14209" x="3370263" y="2168525"/>
          <p14:tracePt t="14225" x="3370263" y="2162175"/>
          <p14:tracePt t="14263" x="3363913" y="2162175"/>
          <p14:tracePt t="14311" x="3357563" y="2168525"/>
          <p14:tracePt t="14319" x="3351213" y="2168525"/>
          <p14:tracePt t="14327" x="3351213" y="2181225"/>
          <p14:tracePt t="14334" x="3344863" y="2193925"/>
          <p14:tracePt t="14342" x="3317875" y="2227263"/>
          <p14:tracePt t="14359" x="3317875" y="2239963"/>
          <p14:tracePt t="14376" x="3317875" y="2246313"/>
          <p14:tracePt t="14392" x="3317875" y="2252663"/>
          <p14:tracePt t="14503" x="3311525" y="2239963"/>
          <p14:tracePt t="14511" x="3311525" y="2227263"/>
          <p14:tracePt t="14518" x="3305175" y="2220913"/>
          <p14:tracePt t="14527" x="3305175" y="2208213"/>
          <p14:tracePt t="14542" x="3305175" y="2193925"/>
          <p14:tracePt t="14654" x="3305175" y="2201863"/>
          <p14:tracePt t="14670" x="3311525" y="2201863"/>
          <p14:tracePt t="14679" x="3317875" y="2214563"/>
          <p14:tracePt t="14695" x="3324225" y="2214563"/>
          <p14:tracePt t="14708" x="3330575" y="2220913"/>
          <p14:tracePt t="14708" x="3344863" y="2227263"/>
          <p14:tracePt t="14725" x="3357563" y="2227263"/>
          <p14:tracePt t="14742" x="3370263" y="2233613"/>
          <p14:tracePt t="14758" x="3403600" y="2233613"/>
          <p14:tracePt t="14775" x="3422650" y="2220913"/>
          <p14:tracePt t="14791" x="3448050" y="2208213"/>
          <p14:tracePt t="14809" x="3475038" y="2187575"/>
          <p14:tracePt t="14826" x="3481388" y="2174875"/>
          <p14:tracePt t="14842" x="3487738" y="2168525"/>
          <p14:tracePt t="14935" x="3494088" y="2174875"/>
          <p14:tracePt t="14950" x="3500438" y="2181225"/>
          <p14:tracePt t="14958" x="3513138" y="2187575"/>
          <p14:tracePt t="14975" x="3521075" y="2187575"/>
          <p14:tracePt t="14975" x="3540125" y="2193925"/>
          <p14:tracePt t="14991" x="3559175" y="2193925"/>
          <p14:tracePt t="15008" x="3598863" y="2193925"/>
          <p14:tracePt t="15025" x="3644900" y="2174875"/>
          <p14:tracePt t="15041" x="3683000" y="2168525"/>
          <p14:tracePt t="15058" x="3709988" y="2168525"/>
          <p14:tracePt t="15075" x="3729038" y="2162175"/>
          <p14:tracePt t="15091" x="3735388" y="2162175"/>
          <p14:tracePt t="15134" x="3741738" y="2162175"/>
          <p14:tracePt t="15142" x="3741738" y="2168525"/>
          <p14:tracePt t="15158" x="3762375" y="2181225"/>
          <p14:tracePt t="15175" x="3768725" y="2181225"/>
          <p14:tracePt t="15175" x="3794125" y="2187575"/>
          <p14:tracePt t="15191" x="3827463" y="2193925"/>
          <p14:tracePt t="15208" x="3867150" y="2193925"/>
          <p14:tracePt t="15225" x="3892550" y="2187575"/>
          <p14:tracePt t="15241" x="3925888" y="2181225"/>
          <p14:tracePt t="15258" x="3944938" y="2181225"/>
          <p14:tracePt t="15275" x="3951288" y="2181225"/>
          <p14:tracePt t="15291" x="3957638" y="2181225"/>
          <p14:tracePt t="15358" x="3963988" y="2181225"/>
          <p14:tracePt t="15366" x="3970338" y="2181225"/>
          <p14:tracePt t="15375" x="3984625" y="2181225"/>
          <p14:tracePt t="15382" x="4003675" y="2181225"/>
          <p14:tracePt t="15391" x="4016375" y="2181225"/>
          <p14:tracePt t="15408" x="4030663" y="2181225"/>
          <p14:tracePt t="15425" x="4037013" y="2181225"/>
          <p14:tracePt t="17782" x="4030663" y="2181225"/>
          <p14:tracePt t="17798" x="4022725" y="2181225"/>
          <p14:tracePt t="17814" x="4016375" y="2181225"/>
          <p14:tracePt t="17824" x="4010025" y="2181225"/>
          <p14:tracePt t="17830" x="3990975" y="2187575"/>
          <p14:tracePt t="17840" x="3978275" y="2187575"/>
          <p14:tracePt t="17857" x="3944938" y="2193925"/>
          <p14:tracePt t="17874" x="3911600" y="2201863"/>
          <p14:tracePt t="17890" x="3879850" y="2208213"/>
          <p14:tracePt t="17907" x="3852863" y="2214563"/>
          <p14:tracePt t="17923" x="3833813" y="2220913"/>
          <p14:tracePt t="17940" x="3821113" y="2220913"/>
          <p14:tracePt t="17957" x="3787775" y="2220913"/>
          <p14:tracePt t="17974" x="3749675" y="2220913"/>
          <p14:tracePt t="17990" x="3670300" y="2227263"/>
          <p14:tracePt t="18007" x="3598863" y="2233613"/>
          <p14:tracePt t="18023" x="3513138" y="2239963"/>
          <p14:tracePt t="18040" x="3441700" y="2239963"/>
          <p14:tracePt t="18057" x="3376613" y="2239963"/>
          <p14:tracePt t="18074" x="3311525" y="2239963"/>
          <p14:tracePt t="18090" x="3265488" y="2239963"/>
          <p14:tracePt t="18107" x="3219450" y="2239963"/>
          <p14:tracePt t="18123" x="3175000" y="2227263"/>
          <p14:tracePt t="18140" x="3141663" y="2227263"/>
          <p14:tracePt t="18157" x="3101975" y="2220913"/>
          <p14:tracePt t="18173" x="3082925" y="2220913"/>
          <p14:tracePt t="18190" x="3063875" y="2220913"/>
          <p14:tracePt t="18207" x="3055938" y="2220913"/>
          <p14:tracePt t="18374" x="3063875" y="2220913"/>
          <p14:tracePt t="18398" x="3070225" y="2220913"/>
          <p14:tracePt t="18421" x="3076575" y="2220913"/>
          <p14:tracePt t="18422" x="3082925" y="2220913"/>
          <p14:tracePt t="18426" x="3101975" y="2220913"/>
          <p14:tracePt t="18440" x="3116263" y="2214563"/>
          <p14:tracePt t="18457" x="3128963" y="2214563"/>
          <p14:tracePt t="18473" x="3141663" y="2208213"/>
          <p14:tracePt t="18490" x="3148013" y="2208213"/>
          <p14:tracePt t="18507" x="3154363" y="2201863"/>
          <p14:tracePt t="18523" x="3167063" y="2201863"/>
          <p14:tracePt t="18540" x="3175000" y="2201863"/>
          <p14:tracePt t="18557" x="3181350" y="2201863"/>
          <p14:tracePt t="18573" x="3194050" y="2201863"/>
          <p14:tracePt t="18590" x="3213100" y="2201863"/>
          <p14:tracePt t="18607" x="3219450" y="2193925"/>
          <p14:tracePt t="18623" x="3252788" y="2193925"/>
          <p14:tracePt t="18640" x="3278188" y="2181225"/>
          <p14:tracePt t="18657" x="3317875" y="2181225"/>
          <p14:tracePt t="18673" x="3363913" y="2181225"/>
          <p14:tracePt t="18690" x="3416300" y="2181225"/>
          <p14:tracePt t="18707" x="3468688" y="2181225"/>
          <p14:tracePt t="18723" x="3513138" y="2181225"/>
          <p14:tracePt t="18740" x="3546475" y="2181225"/>
          <p14:tracePt t="18757" x="3586163" y="2181225"/>
          <p14:tracePt t="18773" x="3624263" y="2181225"/>
          <p14:tracePt t="18773" x="3644900" y="2181225"/>
          <p14:tracePt t="18790" x="3663950" y="2181225"/>
          <p14:tracePt t="18807" x="3683000" y="2181225"/>
          <p14:tracePt t="18823" x="3716338" y="2181225"/>
          <p14:tracePt t="18840" x="3756025" y="2181225"/>
          <p14:tracePt t="18857" x="3794125" y="2181225"/>
          <p14:tracePt t="18873" x="3827463" y="2181225"/>
          <p14:tracePt t="18890" x="3846513" y="2174875"/>
          <p14:tracePt t="18906" x="3873500" y="2174875"/>
          <p14:tracePt t="18923" x="3886200" y="2174875"/>
          <p14:tracePt t="18940" x="3898900" y="2174875"/>
          <p14:tracePt t="18956" x="3919538" y="2174875"/>
          <p14:tracePt t="18973" x="3932238" y="2174875"/>
          <p14:tracePt t="18990" x="3944938" y="2174875"/>
          <p14:tracePt t="19006" x="3951288" y="2174875"/>
          <p14:tracePt t="19150" x="3944938" y="2174875"/>
          <p14:tracePt t="19166" x="3938588" y="2168525"/>
          <p14:tracePt t="19246" x="3932238" y="2168525"/>
          <p14:tracePt t="19334" x="3925888" y="2168525"/>
          <p14:tracePt t="19358" x="3919538" y="2168525"/>
          <p14:tracePt t="19366" x="3911600" y="2168525"/>
          <p14:tracePt t="19374" x="3911600" y="2174875"/>
          <p14:tracePt t="19390" x="3905250" y="2174875"/>
          <p14:tracePt t="19390" x="3886200" y="2181225"/>
          <p14:tracePt t="19406" x="3873500" y="2181225"/>
          <p14:tracePt t="19423" x="3860800" y="2187575"/>
          <p14:tracePt t="19440" x="3840163" y="2193925"/>
          <p14:tracePt t="19456" x="3821113" y="2201863"/>
          <p14:tracePt t="19473" x="3794125" y="2208213"/>
          <p14:tracePt t="19490" x="3775075" y="2208213"/>
          <p14:tracePt t="19506" x="3762375" y="2214563"/>
          <p14:tracePt t="19523" x="3741738" y="2220913"/>
          <p14:tracePt t="19540" x="3722688" y="2227263"/>
          <p14:tracePt t="19556" x="3697288" y="2227263"/>
          <p14:tracePt t="19573" x="3670300" y="2227263"/>
          <p14:tracePt t="19590" x="3617913" y="2233613"/>
          <p14:tracePt t="19606" x="3592513" y="2239963"/>
          <p14:tracePt t="19623" x="3559175" y="2239963"/>
          <p14:tracePt t="19640" x="3533775" y="2239963"/>
          <p14:tracePt t="19656" x="3500438" y="2239963"/>
          <p14:tracePt t="19673" x="3487738" y="2239963"/>
          <p14:tracePt t="19690" x="3475038" y="2239963"/>
          <p14:tracePt t="19706" x="3468688" y="2239963"/>
          <p14:tracePt t="19723" x="3454400" y="2239963"/>
          <p14:tracePt t="19739" x="3448050" y="2239963"/>
          <p14:tracePt t="19756" x="3435350" y="2239963"/>
          <p14:tracePt t="19773" x="3422650" y="2239963"/>
          <p14:tracePt t="19789" x="3416300" y="2239963"/>
          <p14:tracePt t="19806" x="3409950" y="2233613"/>
          <p14:tracePt t="19823" x="3403600" y="2227263"/>
          <p14:tracePt t="19839" x="3395663" y="2220913"/>
          <p14:tracePt t="19856" x="3382963" y="2214563"/>
          <p14:tracePt t="19873" x="3376613" y="2208213"/>
          <p14:tracePt t="19889" x="3376613" y="2201863"/>
          <p14:tracePt t="19906" x="3370263" y="2201863"/>
          <p14:tracePt t="19950" x="3363913" y="2201863"/>
          <p14:tracePt t="19974" x="3357563" y="2187575"/>
          <p14:tracePt t="19998" x="3357563" y="2181225"/>
          <p14:tracePt t="20022" x="3351213" y="2174875"/>
          <p14:tracePt t="20030" x="3351213" y="2162175"/>
          <p14:tracePt t="20043" x="3351213" y="2155825"/>
          <p14:tracePt t="20056" x="3351213" y="2149475"/>
          <p14:tracePt t="20094" x="3351213" y="2141538"/>
          <p14:tracePt t="20106" x="3357563" y="2141538"/>
          <p14:tracePt t="20109" x="3357563" y="2135188"/>
          <p14:tracePt t="20123" x="3357563" y="2128838"/>
          <p14:tracePt t="20139" x="3357563" y="2116138"/>
          <p14:tracePt t="20156" x="3363913" y="2116138"/>
          <p14:tracePt t="20302" x="3357563" y="2116138"/>
          <p14:tracePt t="20310" x="3357563" y="2122488"/>
          <p14:tracePt t="20326" x="3357563" y="2128838"/>
          <p14:tracePt t="20342" x="3363913" y="2141538"/>
          <p14:tracePt t="20357" x="3363913" y="2155825"/>
          <p14:tracePt t="20358" x="3382963" y="2168525"/>
          <p14:tracePt t="20373" x="3382963" y="2187575"/>
          <p14:tracePt t="20389" x="3395663" y="2201863"/>
          <p14:tracePt t="20406" x="3403600" y="2208213"/>
          <p14:tracePt t="20446" x="3409950" y="2214563"/>
          <p14:tracePt t="20454" x="3416300" y="2214563"/>
          <p14:tracePt t="20478" x="3422650" y="2214563"/>
          <p14:tracePt t="20502" x="3429000" y="2214563"/>
          <p14:tracePt t="20518" x="3435350" y="2214563"/>
          <p14:tracePt t="20526" x="3441700" y="2214563"/>
          <p14:tracePt t="20534" x="3448050" y="2214563"/>
          <p14:tracePt t="20540" x="3462338" y="2208213"/>
          <p14:tracePt t="20556" x="3481388" y="2193925"/>
          <p14:tracePt t="20573" x="3494088" y="2187575"/>
          <p14:tracePt t="20589" x="3500438" y="2168525"/>
          <p14:tracePt t="20606" x="3521075" y="2135188"/>
          <p14:tracePt t="20623" x="3527425" y="2122488"/>
          <p14:tracePt t="20639" x="3527425" y="2116138"/>
          <p14:tracePt t="20656" x="3527425" y="2103438"/>
          <p14:tracePt t="20806" x="3533775" y="2109788"/>
          <p14:tracePt t="20814" x="3540125" y="2116138"/>
          <p14:tracePt t="20822" x="3540125" y="2122488"/>
          <p14:tracePt t="20830" x="3540125" y="2149475"/>
          <p14:tracePt t="20839" x="3552825" y="2174875"/>
          <p14:tracePt t="20856" x="3565525" y="2193925"/>
          <p14:tracePt t="20873" x="3579813" y="2208213"/>
          <p14:tracePt t="20889" x="3592513" y="2214563"/>
          <p14:tracePt t="20906" x="3605213" y="2220913"/>
          <p14:tracePt t="20922" x="3611563" y="2220913"/>
          <p14:tracePt t="20939" x="3638550" y="2220913"/>
          <p14:tracePt t="20956" x="3657600" y="2214563"/>
          <p14:tracePt t="20972" x="3683000" y="2208213"/>
          <p14:tracePt t="20989" x="3703638" y="2201863"/>
          <p14:tracePt t="21006" x="3722688" y="2181225"/>
          <p14:tracePt t="21023" x="3735388" y="2162175"/>
          <p14:tracePt t="21039" x="3741738" y="2149475"/>
          <p14:tracePt t="21056" x="3749675" y="2141538"/>
          <p14:tracePt t="21094" x="3756025" y="2135188"/>
          <p14:tracePt t="21254" x="3762375" y="2141538"/>
          <p14:tracePt t="21262" x="3768725" y="2141538"/>
          <p14:tracePt t="21264" x="3775075" y="2149475"/>
          <p14:tracePt t="21272" x="3794125" y="2174875"/>
          <p14:tracePt t="21289" x="3808413" y="2187575"/>
          <p14:tracePt t="21306" x="3821113" y="2201863"/>
          <p14:tracePt t="21323" x="3833813" y="2208213"/>
          <p14:tracePt t="21339" x="3852863" y="2214563"/>
          <p14:tracePt t="21355" x="3867150" y="2220913"/>
          <p14:tracePt t="21372" x="3879850" y="2220913"/>
          <p14:tracePt t="21389" x="3892550" y="2220913"/>
          <p14:tracePt t="21406" x="3911600" y="2220913"/>
          <p14:tracePt t="21422" x="3938588" y="2220913"/>
          <p14:tracePt t="21439" x="3944938" y="2214563"/>
          <p14:tracePt t="21455" x="3957638" y="2208213"/>
          <p14:tracePt t="21472" x="3963988" y="2193925"/>
          <p14:tracePt t="21489" x="3984625" y="2187575"/>
          <p14:tracePt t="21506" x="3997325" y="2174875"/>
          <p14:tracePt t="21522" x="4010025" y="2155825"/>
          <p14:tracePt t="21539" x="4016375" y="2135188"/>
          <p14:tracePt t="21555" x="4022725" y="2122488"/>
          <p14:tracePt t="21572" x="4037013" y="2109788"/>
          <p14:tracePt t="21589" x="4037013" y="2103438"/>
          <p14:tracePt t="21605" x="4037013" y="2097088"/>
          <p14:tracePt t="21766" x="4037013" y="2103438"/>
          <p14:tracePt t="21782" x="4037013" y="2109788"/>
          <p14:tracePt t="21790" x="4037013" y="2116138"/>
          <p14:tracePt t="21792" x="4037013" y="2122488"/>
          <p14:tracePt t="21805" x="4043363" y="2135188"/>
          <p14:tracePt t="21822" x="4043363" y="2141538"/>
          <p14:tracePt t="21839" x="4043363" y="2149475"/>
          <p14:tracePt t="22886" x="4037013" y="2149475"/>
          <p14:tracePt t="22894" x="4037013" y="2155825"/>
          <p14:tracePt t="22902" x="4030663" y="2155825"/>
          <p14:tracePt t="22934" x="4022725" y="2155825"/>
          <p14:tracePt t="22950" x="4016375" y="2155825"/>
          <p14:tracePt t="22982" x="4010025" y="2155825"/>
          <p14:tracePt t="23006" x="4003675" y="2162175"/>
          <p14:tracePt t="23366" x="3997325" y="2162175"/>
          <p14:tracePt t="23377" x="3984625" y="2162175"/>
          <p14:tracePt t="23377" x="3978275" y="2162175"/>
          <p14:tracePt t="23388" x="3951288" y="2168525"/>
          <p14:tracePt t="23405" x="3905250" y="2168525"/>
          <p14:tracePt t="23421" x="3781425" y="2168525"/>
          <p14:tracePt t="23438" x="3676650" y="2168525"/>
          <p14:tracePt t="23455" x="3579813" y="2168525"/>
          <p14:tracePt t="23471" x="3481388" y="2168525"/>
          <p14:tracePt t="23488" x="3403600" y="2168525"/>
          <p14:tracePt t="23505" x="3324225" y="2174875"/>
          <p14:tracePt t="23521" x="3246438" y="2174875"/>
          <p14:tracePt t="23538" x="3175000" y="2174875"/>
          <p14:tracePt t="23555" x="3082925" y="2174875"/>
          <p14:tracePt t="23571" x="3005138" y="2174875"/>
          <p14:tracePt t="23588" x="2919413" y="2181225"/>
          <p14:tracePt t="23605" x="2847975" y="2181225"/>
          <p14:tracePt t="23621" x="2690813" y="2187575"/>
          <p14:tracePt t="23638" x="2598738" y="2187575"/>
          <p14:tracePt t="23655" x="2468563" y="2187575"/>
          <p14:tracePt t="23671" x="2344738" y="2201863"/>
          <p14:tracePt t="23688" x="2214563" y="2201863"/>
          <p14:tracePt t="23705" x="2103438" y="2208213"/>
          <p14:tracePt t="23721" x="1998663" y="2214563"/>
          <p14:tracePt t="23738" x="1887538" y="2220913"/>
          <p14:tracePt t="23755" x="1795463" y="2227263"/>
          <p14:tracePt t="23771" x="1677988" y="2233613"/>
          <p14:tracePt t="23788" x="1581150" y="2233613"/>
          <p14:tracePt t="23805" x="1482725" y="2239963"/>
          <p14:tracePt t="23821" x="1404938" y="2252663"/>
          <p14:tracePt t="23821" x="1358900" y="2260600"/>
          <p14:tracePt t="23838" x="1279525" y="2273300"/>
          <p14:tracePt t="23855" x="1195388" y="2279650"/>
          <p14:tracePt t="23871" x="1117600" y="2286000"/>
          <p14:tracePt t="23888" x="1058863" y="2286000"/>
          <p14:tracePt t="23905" x="1006475" y="2298700"/>
          <p14:tracePt t="23921" x="960438" y="2311400"/>
          <p14:tracePt t="23938" x="920750" y="2319338"/>
          <p14:tracePt t="23955" x="895350" y="2332038"/>
          <p14:tracePt t="23971" x="862013" y="2338388"/>
          <p14:tracePt t="23988" x="849313" y="2344738"/>
          <p14:tracePt t="24004" x="836613" y="2344738"/>
          <p14:tracePt t="24021" x="815975" y="2344738"/>
          <p14:tracePt t="24038" x="784225" y="2344738"/>
          <p14:tracePt t="24054" x="763588" y="2344738"/>
          <p14:tracePt t="24071" x="744538" y="2344738"/>
          <p14:tracePt t="24088" x="725488" y="2344738"/>
          <p14:tracePt t="24104" x="711200" y="2344738"/>
          <p14:tracePt t="24702" x="711200" y="2351088"/>
          <p14:tracePt t="24710" x="711200" y="2357438"/>
          <p14:tracePt t="24726" x="711200" y="2363788"/>
          <p14:tracePt t="24750" x="704850" y="2370138"/>
          <p14:tracePt t="24766" x="704850" y="2378075"/>
          <p14:tracePt t="25198" x="711200" y="2378075"/>
          <p14:tracePt t="25206" x="725488" y="2378075"/>
          <p14:tracePt t="25214" x="744538" y="2378075"/>
          <p14:tracePt t="25222" x="784225" y="2384425"/>
          <p14:tracePt t="25238" x="881063" y="2384425"/>
          <p14:tracePt t="25254" x="979488" y="2384425"/>
          <p14:tracePt t="25271" x="1071563" y="2384425"/>
          <p14:tracePt t="25287" x="1176338" y="2384425"/>
          <p14:tracePt t="25304" x="1279525" y="2384425"/>
          <p14:tracePt t="25321" x="1377950" y="2384425"/>
          <p14:tracePt t="25337" x="1470025" y="2384425"/>
          <p14:tracePt t="25354" x="1528763" y="2384425"/>
          <p14:tracePt t="25371" x="1606550" y="2384425"/>
          <p14:tracePt t="25387" x="1692275" y="2384425"/>
          <p14:tracePt t="25404" x="1757363" y="2384425"/>
          <p14:tracePt t="25421" x="1841500" y="2384425"/>
          <p14:tracePt t="25437" x="1946275" y="2384425"/>
          <p14:tracePt t="25454" x="2024063" y="2384425"/>
          <p14:tracePt t="25471" x="2082800" y="2384425"/>
          <p14:tracePt t="25487" x="2149475" y="2384425"/>
          <p14:tracePt t="25504" x="2187575" y="2384425"/>
          <p14:tracePt t="25520" x="2220913" y="2384425"/>
          <p14:tracePt t="25537" x="2239963" y="2384425"/>
          <p14:tracePt t="25554" x="2252663" y="2384425"/>
          <p14:tracePt t="26750" x="2246313" y="2384425"/>
          <p14:tracePt t="26766" x="2239963" y="2384425"/>
          <p14:tracePt t="26774" x="2233613" y="2384425"/>
          <p14:tracePt t="26787" x="2227263" y="2384425"/>
          <p14:tracePt t="26787" x="2214563" y="2384425"/>
          <p14:tracePt t="26803" x="2193925" y="2384425"/>
          <p14:tracePt t="26820" x="2168525" y="2384425"/>
          <p14:tracePt t="26837" x="2155825" y="2384425"/>
          <p14:tracePt t="26853" x="2128838" y="2384425"/>
          <p14:tracePt t="26870" x="2116138" y="2384425"/>
          <p14:tracePt t="26887" x="2109788" y="2384425"/>
          <p14:tracePt t="26904" x="2097088" y="2384425"/>
          <p14:tracePt t="26920" x="2082800" y="2384425"/>
          <p14:tracePt t="26937" x="2076450" y="2384425"/>
          <p14:tracePt t="26953" x="2063750" y="2384425"/>
          <p14:tracePt t="26970" x="2044700" y="2378075"/>
          <p14:tracePt t="26987" x="2024063" y="2378075"/>
          <p14:tracePt t="27003" x="1998663" y="2378075"/>
          <p14:tracePt t="27020" x="1979613" y="2378075"/>
          <p14:tracePt t="27037" x="1958975" y="2378075"/>
          <p14:tracePt t="27053" x="1933575" y="2378075"/>
          <p14:tracePt t="27070" x="1906588" y="2378075"/>
          <p14:tracePt t="27087" x="1887538" y="2384425"/>
          <p14:tracePt t="27103" x="1854200" y="2384425"/>
          <p14:tracePt t="27120" x="1835150" y="2384425"/>
          <p14:tracePt t="27137" x="1816100" y="2384425"/>
          <p14:tracePt t="27153" x="1803400" y="2384425"/>
          <p14:tracePt t="27170" x="1782763" y="2390775"/>
          <p14:tracePt t="27187" x="1763713" y="2390775"/>
          <p14:tracePt t="27203" x="1757363" y="2390775"/>
          <p14:tracePt t="27220" x="1751013" y="2390775"/>
          <p14:tracePt t="27254" x="1744663" y="2390775"/>
          <p14:tracePt t="27254" x="1736725" y="2390775"/>
          <p14:tracePt t="27270" x="1736725" y="2397125"/>
          <p14:tracePt t="27486" x="1730375" y="2397125"/>
          <p14:tracePt t="27498" x="1724025" y="2403475"/>
          <p14:tracePt t="27503" x="1717675" y="2409825"/>
          <p14:tracePt t="27503" x="1692275" y="2422525"/>
          <p14:tracePt t="27520" x="1671638" y="2430463"/>
          <p14:tracePt t="27536" x="1658938" y="2436813"/>
          <p14:tracePt t="27553" x="1646238" y="2443163"/>
          <p14:tracePt t="27570" x="1639888" y="2443163"/>
          <p14:tracePt t="27670" x="1633538" y="2449513"/>
          <p14:tracePt t="27782" x="1625600" y="2449513"/>
          <p14:tracePt t="27790" x="1625600" y="2462213"/>
          <p14:tracePt t="27822" x="1625600" y="2468563"/>
          <p14:tracePt t="27830" x="1619250" y="2468563"/>
          <p14:tracePt t="27846" x="1619250" y="2474913"/>
          <p14:tracePt t="28318" x="1625600" y="2468563"/>
          <p14:tracePt t="28334" x="1639888" y="2462213"/>
          <p14:tracePt t="28342" x="1646238" y="2462213"/>
          <p14:tracePt t="28350" x="1652588" y="2455863"/>
          <p14:tracePt t="28358" x="1684338" y="2443163"/>
          <p14:tracePt t="28369" x="1717675" y="2430463"/>
          <p14:tracePt t="28386" x="1751013" y="2422525"/>
          <p14:tracePt t="28403" x="1782763" y="2422525"/>
          <p14:tracePt t="28420" x="1816100" y="2422525"/>
          <p14:tracePt t="28436" x="1822450" y="2416175"/>
          <p14:tracePt t="28453" x="1835150" y="2416175"/>
          <p14:tracePt t="28470" x="1847850" y="2416175"/>
          <p14:tracePt t="28486" x="1854200" y="2416175"/>
          <p14:tracePt t="28503" x="1862138" y="2416175"/>
          <p14:tracePt t="28519" x="1874838" y="2416175"/>
          <p14:tracePt t="28536" x="1881188" y="2416175"/>
          <p14:tracePt t="28553" x="1887538" y="2416175"/>
          <p14:tracePt t="28569" x="1893888" y="2416175"/>
          <p14:tracePt t="28586" x="1900238" y="2416175"/>
          <p14:tracePt t="28603" x="1906588" y="2416175"/>
          <p14:tracePt t="28619" x="1912938" y="2416175"/>
          <p14:tracePt t="28636" x="1920875" y="2416175"/>
          <p14:tracePt t="28653" x="1927225" y="2416175"/>
          <p14:tracePt t="28710" x="1933575" y="2416175"/>
          <p14:tracePt t="29014" x="1927225" y="2416175"/>
          <p14:tracePt t="29046" x="1920875" y="2422525"/>
          <p14:tracePt t="29054" x="1912938" y="2422525"/>
          <p14:tracePt t="29070" x="1900238" y="2422525"/>
          <p14:tracePt t="29078" x="1881188" y="2422525"/>
          <p14:tracePt t="29086" x="1868488" y="2422525"/>
          <p14:tracePt t="29102" x="1841500" y="2422525"/>
          <p14:tracePt t="29119" x="1816100" y="2422525"/>
          <p14:tracePt t="29136" x="1776413" y="2430463"/>
          <p14:tracePt t="29152" x="1730375" y="2430463"/>
          <p14:tracePt t="29169" x="1677988" y="2430463"/>
          <p14:tracePt t="29186" x="1606550" y="2430463"/>
          <p14:tracePt t="29202" x="1535113" y="2430463"/>
          <p14:tracePt t="29219" x="1470025" y="2430463"/>
          <p14:tracePt t="29236" x="1397000" y="2430463"/>
          <p14:tracePt t="29253" x="1352550" y="2430463"/>
          <p14:tracePt t="29269" x="1293813" y="2436813"/>
          <p14:tracePt t="29286" x="1260475" y="2436813"/>
          <p14:tracePt t="29302" x="1235075" y="2436813"/>
          <p14:tracePt t="29319" x="1208088" y="2436813"/>
          <p14:tracePt t="29336" x="1189038" y="2436813"/>
          <p14:tracePt t="29353" x="1176338" y="2436813"/>
          <p14:tracePt t="29370" x="1149350" y="2436813"/>
          <p14:tracePt t="29387" x="1136650" y="2436813"/>
          <p14:tracePt t="29403" x="1117600" y="2436813"/>
          <p14:tracePt t="29420" x="1090613" y="2436813"/>
          <p14:tracePt t="29437" x="1084263" y="2436813"/>
          <p14:tracePt t="29453" x="1071563" y="2436813"/>
          <p14:tracePt t="29470" x="1058863" y="2443163"/>
          <p14:tracePt t="29759" x="1058863" y="2436813"/>
          <p14:tracePt t="29767" x="1058863" y="2430463"/>
          <p14:tracePt t="29775" x="1065213" y="2430463"/>
          <p14:tracePt t="29779" x="1071563" y="2430463"/>
          <p14:tracePt t="29787" x="1090613" y="2422525"/>
          <p14:tracePt t="29803" x="1130300" y="2409825"/>
          <p14:tracePt t="29820" x="1176338" y="2390775"/>
          <p14:tracePt t="29837" x="1247775" y="2357438"/>
          <p14:tracePt t="29853" x="1338263" y="2332038"/>
          <p14:tracePt t="29870" x="1436688" y="2298700"/>
          <p14:tracePt t="29870" x="1501775" y="2286000"/>
          <p14:tracePt t="29887" x="1625600" y="2266950"/>
          <p14:tracePt t="29903" x="1736725" y="2246313"/>
          <p14:tracePt t="29920" x="1835150" y="2246313"/>
          <p14:tracePt t="29936" x="1958975" y="2239963"/>
          <p14:tracePt t="29954" x="2063750" y="2239963"/>
          <p14:tracePt t="29970" x="2162175" y="2239963"/>
          <p14:tracePt t="29986" x="2252663" y="2252663"/>
          <p14:tracePt t="30003" x="2351088" y="2286000"/>
          <p14:tracePt t="30020" x="2403475" y="2311400"/>
          <p14:tracePt t="30036" x="2443163" y="2332038"/>
          <p14:tracePt t="30053" x="2474913" y="2357438"/>
          <p14:tracePt t="30070" x="2495550" y="2370138"/>
          <p14:tracePt t="30086" x="2501900" y="2390775"/>
          <p14:tracePt t="30103" x="2508250" y="2397125"/>
          <p14:tracePt t="30120" x="2508250" y="2409825"/>
          <p14:tracePt t="30136" x="2508250" y="2436813"/>
          <p14:tracePt t="30153" x="2508250" y="2455863"/>
          <p14:tracePt t="30170" x="2508250" y="2481263"/>
          <p14:tracePt t="30186" x="2508250" y="2508250"/>
          <p14:tracePt t="30203" x="2508250" y="2547938"/>
          <p14:tracePt t="30220" x="2514600" y="2566988"/>
          <p14:tracePt t="30236" x="2533650" y="2579688"/>
          <p14:tracePt t="30253" x="2547938" y="2592388"/>
          <p14:tracePt t="30270" x="2566988" y="2619375"/>
          <p14:tracePt t="30286" x="2613025" y="2638425"/>
          <p14:tracePt t="30303" x="2678113" y="2659063"/>
          <p14:tracePt t="30320" x="2743200" y="2684463"/>
          <p14:tracePt t="30336" x="2801938" y="2703513"/>
          <p14:tracePt t="30353" x="2854325" y="2724150"/>
          <p14:tracePt t="30370" x="2894013" y="2730500"/>
          <p14:tracePt t="30386" x="2946400" y="2730500"/>
          <p14:tracePt t="30403" x="2971800" y="2730500"/>
          <p14:tracePt t="30420" x="2984500" y="2730500"/>
          <p14:tracePt t="30471" x="2990850" y="2730500"/>
          <p14:tracePt t="30487" x="2997200" y="2730500"/>
          <p14:tracePt t="30495" x="3005138" y="2730500"/>
          <p14:tracePt t="30511" x="3011488" y="2730500"/>
          <p14:tracePt t="30519" x="3017838" y="2730500"/>
          <p14:tracePt t="30527" x="3036888" y="2730500"/>
          <p14:tracePt t="30538" x="3055938" y="2730500"/>
          <p14:tracePt t="30553" x="3076575" y="2730500"/>
          <p14:tracePt t="30570" x="3095625" y="2730500"/>
          <p14:tracePt t="30586" x="3116263" y="2724150"/>
          <p14:tracePt t="30603" x="3135313" y="2724150"/>
          <p14:tracePt t="30619" x="3154363" y="2724150"/>
          <p14:tracePt t="30636" x="3175000" y="2724150"/>
          <p14:tracePt t="30653" x="3187700" y="2724150"/>
          <p14:tracePt t="30669" x="3194050" y="2724150"/>
          <p14:tracePt t="30999" x="3194050" y="2717800"/>
          <p14:tracePt t="31007" x="3206750" y="2717800"/>
          <p14:tracePt t="31015" x="3206750" y="2709863"/>
          <p14:tracePt t="31023" x="3213100" y="2703513"/>
          <p14:tracePt t="31036" x="3219450" y="2697163"/>
          <p14:tracePt t="31053" x="3219450" y="2690813"/>
          <p14:tracePt t="31903" x="3213100" y="2690813"/>
          <p14:tracePt t="31919" x="3206750" y="2697163"/>
          <p14:tracePt t="31950" x="3206750" y="2703513"/>
          <p14:tracePt t="31991" x="3213100" y="2703513"/>
          <p14:tracePt t="32031" x="3219450" y="2703513"/>
          <p14:tracePt t="32046" x="3225800" y="2703513"/>
          <p14:tracePt t="32071" x="3240088" y="2709863"/>
          <p14:tracePt t="32087" x="3246438" y="2709863"/>
          <p14:tracePt t="32103" x="3252788" y="2709863"/>
          <p14:tracePt t="32103" x="3265488" y="2709863"/>
          <p14:tracePt t="32119" x="3278188" y="2709863"/>
          <p14:tracePt t="32136" x="3284538" y="2709863"/>
          <p14:tracePt t="32152" x="3298825" y="2709863"/>
          <p14:tracePt t="32169" x="3305175" y="2709863"/>
          <p14:tracePt t="32186" x="3311525" y="2709863"/>
          <p14:tracePt t="32202" x="3324225" y="2703513"/>
          <p14:tracePt t="32219" x="3330575" y="2703513"/>
          <p14:tracePt t="32236" x="3344863" y="2703513"/>
          <p14:tracePt t="32252" x="3351213" y="2703513"/>
          <p14:tracePt t="32269" x="3363913" y="2697163"/>
          <p14:tracePt t="32285" x="3370263" y="2690813"/>
          <p14:tracePt t="32302" x="3382963" y="2678113"/>
          <p14:tracePt t="32319" x="3382963" y="2671763"/>
          <p14:tracePt t="32336" x="3389313" y="2671763"/>
          <p14:tracePt t="32559" x="3389313" y="2678113"/>
          <p14:tracePt t="32574" x="3395663" y="2684463"/>
          <p14:tracePt t="32614" x="3395663" y="2690813"/>
          <p14:tracePt t="32630" x="3403600" y="2690813"/>
          <p14:tracePt t="32646" x="3409950" y="2690813"/>
          <p14:tracePt t="32678" x="3416300" y="2690813"/>
          <p14:tracePt t="32702" x="3422650" y="2697163"/>
          <p14:tracePt t="32722" x="3435350" y="2697163"/>
          <p14:tracePt t="32722" x="3435350" y="2703513"/>
          <p14:tracePt t="32735" x="3448050" y="2703513"/>
          <p14:tracePt t="32752" x="3454400" y="2703513"/>
          <p14:tracePt t="32769" x="3462338" y="2709863"/>
          <p14:tracePt t="32785" x="3468688" y="2709863"/>
          <p14:tracePt t="32802" x="3481388" y="2709863"/>
          <p14:tracePt t="32819" x="3487738" y="2703513"/>
          <p14:tracePt t="32835" x="3494088" y="2703513"/>
          <p14:tracePt t="32852" x="3500438" y="2703513"/>
          <p14:tracePt t="32869" x="3513138" y="2697163"/>
          <p14:tracePt t="32885" x="3521075" y="2690813"/>
          <p14:tracePt t="32902" x="3533775" y="2690813"/>
          <p14:tracePt t="32919" x="3533775" y="2678113"/>
          <p14:tracePt t="32935" x="3546475" y="2671763"/>
          <p14:tracePt t="32952" x="3552825" y="2659063"/>
          <p14:tracePt t="32998" x="3552825" y="2651125"/>
          <p14:tracePt t="33446" x="3552825" y="2659063"/>
          <p14:tracePt t="33486" x="3565525" y="2665413"/>
          <p14:tracePt t="33510" x="3573463" y="2678113"/>
          <p14:tracePt t="33518" x="3565525" y="2678113"/>
          <p14:tracePt t="33574" x="3573463" y="2678113"/>
          <p14:tracePt t="33590" x="3573463" y="2671763"/>
          <p14:tracePt t="33598" x="3579813" y="2671763"/>
          <p14:tracePt t="33618" x="3592513" y="2671763"/>
          <p14:tracePt t="33619" x="3605213" y="2671763"/>
          <p14:tracePt t="33635" x="3632200" y="2671763"/>
          <p14:tracePt t="33652" x="3638550" y="2671763"/>
          <p14:tracePt t="33668" x="3657600" y="2671763"/>
          <p14:tracePt t="33685" x="3670300" y="2671763"/>
          <p14:tracePt t="33702" x="3676650" y="2665413"/>
          <p14:tracePt t="33742" x="3683000" y="2665413"/>
          <p14:tracePt t="33758" x="3690938" y="2665413"/>
          <p14:tracePt t="33782" x="3690938" y="2659063"/>
          <p14:tracePt t="33790" x="3697288" y="2659063"/>
          <p14:tracePt t="33806" x="3697288" y="2651125"/>
          <p14:tracePt t="33830" x="3703638" y="2651125"/>
          <p14:tracePt t="34030" x="3697288" y="2651125"/>
          <p14:tracePt t="34040" x="3697288" y="2659063"/>
          <p14:tracePt t="34062" x="3697288" y="2665413"/>
          <p14:tracePt t="34073" x="3690938" y="2665413"/>
          <p14:tracePt t="34073" x="3690938" y="2671763"/>
          <p14:tracePt t="34102" x="3690938" y="2678113"/>
          <p14:tracePt t="34118" x="3690938" y="2684463"/>
          <p14:tracePt t="34150" x="3690938" y="2690813"/>
          <p14:tracePt t="34190" x="3690938" y="2697163"/>
          <p14:tracePt t="34214" x="3697288" y="2697163"/>
          <p14:tracePt t="34231" x="3703638" y="2697163"/>
          <p14:tracePt t="34286" x="3709988" y="2697163"/>
          <p14:tracePt t="34302" x="3709988" y="2690813"/>
          <p14:tracePt t="34317" x="3716338" y="2690813"/>
          <p14:tracePt t="34326" x="3722688" y="2684463"/>
          <p14:tracePt t="34582" x="3729038" y="2690813"/>
          <p14:tracePt t="34599" x="3735388" y="2690813"/>
          <p14:tracePt t="34599" x="3741738" y="2690813"/>
          <p14:tracePt t="34614" x="3756025" y="2697163"/>
          <p14:tracePt t="34630" x="3762375" y="2697163"/>
          <p14:tracePt t="34635" x="3768725" y="2703513"/>
          <p14:tracePt t="34651" x="3781425" y="2703513"/>
          <p14:tracePt t="34668" x="3802063" y="2709863"/>
          <p14:tracePt t="34685" x="3808413" y="2709863"/>
          <p14:tracePt t="34701" x="3821113" y="2709863"/>
          <p14:tracePt t="34718" x="3846513" y="2709863"/>
          <p14:tracePt t="34735" x="3860800" y="2709863"/>
          <p14:tracePt t="34751" x="3873500" y="2709863"/>
          <p14:tracePt t="34768" x="3898900" y="2709863"/>
          <p14:tracePt t="34785" x="3911600" y="2709863"/>
          <p14:tracePt t="34801" x="3919538" y="2703513"/>
          <p14:tracePt t="34818" x="3932238" y="2703513"/>
          <p14:tracePt t="34854" x="3938588" y="2703513"/>
          <p14:tracePt t="34855" x="3932238" y="2703513"/>
          <p14:tracePt t="37478" x="3925888" y="2703513"/>
          <p14:tracePt t="37494" x="3919538" y="2703513"/>
          <p14:tracePt t="37510" x="3911600" y="2703513"/>
          <p14:tracePt t="37526" x="3905250" y="2703513"/>
          <p14:tracePt t="37534" x="3898900" y="2703513"/>
          <p14:tracePt t="37558" x="3892550" y="2703513"/>
          <p14:tracePt t="37582" x="3886200" y="2703513"/>
          <p14:tracePt t="37598" x="3879850" y="2703513"/>
          <p14:tracePt t="37630" x="3873500" y="2703513"/>
          <p14:tracePt t="37686" x="3867150" y="2703513"/>
          <p14:tracePt t="37718" x="3860800" y="2703513"/>
          <p14:tracePt t="37734" x="3852863" y="2703513"/>
          <p14:tracePt t="37744" x="3846513" y="2703513"/>
          <p14:tracePt t="37750" x="3840163" y="2709863"/>
          <p14:tracePt t="37758" x="3827463" y="2709863"/>
          <p14:tracePt t="37767" x="3814763" y="2709863"/>
          <p14:tracePt t="37783" x="3794125" y="2709863"/>
          <p14:tracePt t="37800" x="3775075" y="2709863"/>
          <p14:tracePt t="37817" x="3749675" y="2709863"/>
          <p14:tracePt t="37834" x="3729038" y="2709863"/>
          <p14:tracePt t="37850" x="3690938" y="2709863"/>
          <p14:tracePt t="37867" x="3657600" y="2709863"/>
          <p14:tracePt t="37883" x="3611563" y="2709863"/>
          <p14:tracePt t="37900" x="3573463" y="2709863"/>
          <p14:tracePt t="37917" x="3521075" y="2703513"/>
          <p14:tracePt t="37933" x="3475038" y="2697163"/>
          <p14:tracePt t="37950" x="3416300" y="2697163"/>
          <p14:tracePt t="37967" x="3376613" y="2703513"/>
          <p14:tracePt t="37983" x="3344863" y="2709863"/>
          <p14:tracePt t="38000" x="3305175" y="2709863"/>
          <p14:tracePt t="38017" x="3271838" y="2709863"/>
          <p14:tracePt t="38033" x="3240088" y="2717800"/>
          <p14:tracePt t="38050" x="3187700" y="2717800"/>
          <p14:tracePt t="38067" x="3141663" y="2724150"/>
          <p14:tracePt t="38083" x="3101975" y="2736850"/>
          <p14:tracePt t="38100" x="3055938" y="2743200"/>
          <p14:tracePt t="38116" x="3011488" y="2743200"/>
          <p14:tracePt t="38133" x="2952750" y="2782888"/>
          <p14:tracePt t="38150" x="2900363" y="2795588"/>
          <p14:tracePt t="38167" x="2873375" y="2808288"/>
          <p14:tracePt t="38183" x="2847975" y="2820988"/>
          <p14:tracePt t="38200" x="2827338" y="2841625"/>
          <p14:tracePt t="38217" x="2801938" y="2860675"/>
          <p14:tracePt t="38233" x="2768600" y="2879725"/>
          <p14:tracePt t="38250" x="2743200" y="2906713"/>
          <p14:tracePt t="38267" x="2717800" y="2925763"/>
          <p14:tracePt t="38283" x="2703513" y="2959100"/>
          <p14:tracePt t="38300" x="2678113" y="2978150"/>
          <p14:tracePt t="38317" x="2651125" y="2990850"/>
          <p14:tracePt t="38333" x="2625725" y="3011488"/>
          <p14:tracePt t="38350" x="2598738" y="3036888"/>
          <p14:tracePt t="38367" x="2573338" y="3055938"/>
          <p14:tracePt t="38383" x="2566988" y="3070225"/>
          <p14:tracePt t="38400" x="2554288" y="3076575"/>
          <p14:tracePt t="38417" x="2547938" y="3089275"/>
          <p14:tracePt t="38434" x="2540000" y="3095625"/>
          <p14:tracePt t="38450" x="2533650" y="3101975"/>
          <p14:tracePt t="38467" x="2527300" y="3101975"/>
          <p14:tracePt t="38502" x="2527300" y="3108325"/>
          <p14:tracePt t="38518" x="2520950" y="3108325"/>
          <p14:tracePt t="38678" x="2527300" y="3108325"/>
          <p14:tracePt t="38689" x="2533650" y="3108325"/>
          <p14:tracePt t="38710" x="2533650" y="3101975"/>
          <p14:tracePt t="38718" x="2540000" y="3101975"/>
          <p14:tracePt t="38750" x="2547938" y="3101975"/>
          <p14:tracePt t="38766" x="2554288" y="3101975"/>
          <p14:tracePt t="38774" x="2554288" y="3095625"/>
          <p14:tracePt t="38814" x="2560638" y="3095625"/>
          <p14:tracePt t="38934" x="2566988" y="3095625"/>
          <p14:tracePt t="39166" x="2560638" y="3095625"/>
          <p14:tracePt t="39174" x="2554288" y="3095625"/>
          <p14:tracePt t="39182" x="2547938" y="3095625"/>
          <p14:tracePt t="39184" x="2533650" y="3095625"/>
          <p14:tracePt t="39199" x="2501900" y="3095625"/>
          <p14:tracePt t="39216" x="2455863" y="3095625"/>
          <p14:tracePt t="39233" x="2403475" y="3101975"/>
          <p14:tracePt t="39249" x="2344738" y="3101975"/>
          <p14:tracePt t="39266" x="2273300" y="3101975"/>
          <p14:tracePt t="39283" x="2208213" y="3101975"/>
          <p14:tracePt t="39299" x="2128838" y="3101975"/>
          <p14:tracePt t="39317" x="2051050" y="3101975"/>
          <p14:tracePt t="39333" x="1952625" y="3101975"/>
          <p14:tracePt t="39349" x="1803400" y="3101975"/>
          <p14:tracePt t="39366" x="1698625" y="3101975"/>
          <p14:tracePt t="39383" x="1587500" y="3108325"/>
          <p14:tracePt t="39399" x="1470025" y="3108325"/>
          <p14:tracePt t="39416" x="1365250" y="3116263"/>
          <p14:tracePt t="39433" x="1273175" y="3116263"/>
          <p14:tracePt t="39449" x="1168400" y="3116263"/>
          <p14:tracePt t="39466" x="1071563" y="3116263"/>
          <p14:tracePt t="39483" x="992188" y="3116263"/>
          <p14:tracePt t="39499" x="908050" y="3116263"/>
          <p14:tracePt t="39516" x="830263" y="3116263"/>
          <p14:tracePt t="39533" x="757238" y="3116263"/>
          <p14:tracePt t="39549" x="679450" y="3116263"/>
          <p14:tracePt t="39566" x="601663" y="3122613"/>
          <p14:tracePt t="39583" x="568325" y="3122613"/>
          <p14:tracePt t="39599" x="528638" y="3122613"/>
          <p14:tracePt t="39616" x="515938" y="3122613"/>
          <p14:tracePt t="39633" x="509588" y="3122613"/>
          <p14:tracePt t="39830" x="515938" y="3122613"/>
          <p14:tracePt t="39846" x="522288" y="3122613"/>
          <p14:tracePt t="39854" x="534988" y="3122613"/>
          <p14:tracePt t="39866" x="549275" y="3116263"/>
          <p14:tracePt t="39870" x="574675" y="3108325"/>
          <p14:tracePt t="39883" x="614363" y="3101975"/>
          <p14:tracePt t="39899" x="652463" y="3095625"/>
          <p14:tracePt t="39916" x="698500" y="3089275"/>
          <p14:tracePt t="39932" x="757238" y="3082925"/>
          <p14:tracePt t="39949" x="790575" y="3076575"/>
          <p14:tracePt t="39966" x="830263" y="3076575"/>
          <p14:tracePt t="39983" x="849313" y="3076575"/>
          <p14:tracePt t="39999" x="862013" y="3076575"/>
          <p14:tracePt t="40016" x="881063" y="3076575"/>
          <p14:tracePt t="40032" x="895350" y="3076575"/>
          <p14:tracePt t="40049" x="914400" y="3076575"/>
          <p14:tracePt t="40066" x="927100" y="3076575"/>
          <p14:tracePt t="40083" x="933450" y="3076575"/>
          <p14:tracePt t="40099" x="939800" y="3076575"/>
          <p14:tracePt t="40870" x="933450" y="3076575"/>
          <p14:tracePt t="40881" x="927100" y="3076575"/>
          <p14:tracePt t="40894" x="920750" y="3082925"/>
          <p14:tracePt t="40902" x="908050" y="3082925"/>
          <p14:tracePt t="40915" x="901700" y="3082925"/>
          <p14:tracePt t="40918" x="881063" y="3089275"/>
          <p14:tracePt t="40933" x="868363" y="3089275"/>
          <p14:tracePt t="40949" x="862013" y="3095625"/>
          <p14:tracePt t="40965" x="849313" y="3095625"/>
          <p14:tracePt t="40982" x="842963" y="3095625"/>
          <p14:tracePt t="41038" x="836613" y="3095625"/>
          <p14:tracePt t="41270" x="842963" y="3095625"/>
          <p14:tracePt t="41289" x="849313" y="3095625"/>
          <p14:tracePt t="41318" x="855663" y="3095625"/>
          <p14:tracePt t="41790" x="868363" y="3095625"/>
          <p14:tracePt t="41806" x="874713" y="3095625"/>
          <p14:tracePt t="41815" x="881063" y="3095625"/>
          <p14:tracePt t="41822" x="895350" y="3095625"/>
          <p14:tracePt t="41832" x="901700" y="3095625"/>
          <p14:tracePt t="41848" x="908050" y="3095625"/>
          <p14:tracePt t="41865" x="914400" y="3095625"/>
          <p14:tracePt t="41882" x="920750" y="3095625"/>
          <p14:tracePt t="41898" x="933450" y="3095625"/>
          <p14:tracePt t="41915" x="939800" y="3095625"/>
          <p14:tracePt t="41932" x="954088" y="3095625"/>
          <p14:tracePt t="41948" x="960438" y="3095625"/>
          <p14:tracePt t="41965" x="973138" y="3095625"/>
          <p14:tracePt t="41982" x="992188" y="3095625"/>
          <p14:tracePt t="41998" x="1012825" y="3095625"/>
          <p14:tracePt t="42015" x="1025525" y="3095625"/>
          <p14:tracePt t="42032" x="1044575" y="3095625"/>
          <p14:tracePt t="42048" x="1058863" y="3095625"/>
          <p14:tracePt t="42065" x="1077913" y="3095625"/>
          <p14:tracePt t="42082" x="1090613" y="3095625"/>
          <p14:tracePt t="42098" x="1109663" y="3089275"/>
          <p14:tracePt t="42115" x="1123950" y="3089275"/>
          <p14:tracePt t="42132" x="1136650" y="3089275"/>
          <p14:tracePt t="42148" x="1143000" y="3089275"/>
          <p14:tracePt t="42165" x="1149350" y="3089275"/>
          <p14:tracePt t="42182" x="1155700" y="3089275"/>
          <p14:tracePt t="42198" x="1162050" y="3089275"/>
          <p14:tracePt t="42215" x="1168400" y="3089275"/>
          <p14:tracePt t="42254" x="1176338" y="3089275"/>
          <p14:tracePt t="42278" x="1189038" y="3089275"/>
          <p14:tracePt t="42302" x="1195388" y="3089275"/>
          <p14:tracePt t="42318" x="1201738" y="3089275"/>
          <p14:tracePt t="42319" x="1208088" y="3089275"/>
          <p14:tracePt t="42332" x="1214438" y="3089275"/>
          <p14:tracePt t="42348" x="1220788" y="3089275"/>
          <p14:tracePt t="42365" x="1235075" y="3089275"/>
          <p14:tracePt t="42382" x="1254125" y="3089275"/>
          <p14:tracePt t="42398" x="1266825" y="3089275"/>
          <p14:tracePt t="42415" x="1273175" y="3089275"/>
          <p14:tracePt t="42432" x="1287463" y="3089275"/>
          <p14:tracePt t="42448" x="1293813" y="3089275"/>
          <p14:tracePt t="42465" x="1300163" y="3089275"/>
          <p14:tracePt t="42481" x="1306513" y="3089275"/>
          <p14:tracePt t="42498" x="1319213" y="3089275"/>
          <p14:tracePt t="42515" x="1331913" y="3089275"/>
          <p14:tracePt t="42532" x="1338263" y="3089275"/>
          <p14:tracePt t="42548" x="1346200" y="3089275"/>
          <p14:tracePt t="42565" x="1352550" y="3089275"/>
          <p14:tracePt t="42581" x="1358900" y="3089275"/>
          <p14:tracePt t="42598" x="1365250" y="3095625"/>
          <p14:tracePt t="42638" x="1371600" y="3095625"/>
          <p14:tracePt t="42670" x="1377950" y="3095625"/>
          <p14:tracePt t="42686" x="1384300" y="3095625"/>
          <p14:tracePt t="42694" x="1384300" y="3089275"/>
          <p14:tracePt t="42702" x="1397000" y="3089275"/>
          <p14:tracePt t="42715" x="1404938" y="3089275"/>
          <p14:tracePt t="42731" x="1417638" y="3089275"/>
          <p14:tracePt t="42748" x="1430338" y="3089275"/>
          <p14:tracePt t="42765" x="1449388" y="3089275"/>
          <p14:tracePt t="42782" x="1476375" y="3089275"/>
          <p14:tracePt t="42798" x="1482725" y="3089275"/>
          <p14:tracePt t="42815" x="1495425" y="3089275"/>
          <p14:tracePt t="42831" x="1501775" y="3089275"/>
          <p14:tracePt t="44966" x="1501775" y="3082925"/>
          <p14:tracePt t="44974" x="1516063" y="3082925"/>
          <p14:tracePt t="44982" x="1522413" y="3082925"/>
          <p14:tracePt t="44990" x="1541463" y="3082925"/>
          <p14:tracePt t="44998" x="1581150" y="3076575"/>
          <p14:tracePt t="45015" x="1612900" y="3076575"/>
          <p14:tracePt t="45031" x="1625600" y="3076575"/>
          <p14:tracePt t="45048" x="1646238" y="3076575"/>
          <p14:tracePt t="45064" x="1652588" y="3070225"/>
          <p14:tracePt t="45081" x="1658938" y="3070225"/>
          <p14:tracePt t="45097" x="1665288" y="3070225"/>
          <p14:tracePt t="45114" x="1671638" y="3070225"/>
          <p14:tracePt t="45130" x="1684338" y="3070225"/>
          <p14:tracePt t="45147" x="1698625" y="3070225"/>
          <p14:tracePt t="45164" x="1704975" y="3070225"/>
          <p14:tracePt t="45180" x="1717675" y="3070225"/>
          <p14:tracePt t="45197" x="1730375" y="3070225"/>
          <p14:tracePt t="45214" x="1751013" y="3070225"/>
          <p14:tracePt t="45230" x="1763713" y="3070225"/>
          <p14:tracePt t="45247" x="1770063" y="3070225"/>
          <p14:tracePt t="45264" x="1776413" y="3070225"/>
          <p14:tracePt t="45280" x="1789113" y="3070225"/>
          <p14:tracePt t="45297" x="1795463" y="3070225"/>
          <p14:tracePt t="45758" x="1789113" y="3076575"/>
          <p14:tracePt t="45766" x="1782763" y="3076575"/>
          <p14:tracePt t="45774" x="1770063" y="3076575"/>
          <p14:tracePt t="45782" x="1744663" y="3076575"/>
          <p14:tracePt t="45797" x="1711325" y="3089275"/>
          <p14:tracePt t="45814" x="1619250" y="3095625"/>
          <p14:tracePt t="45830" x="1547813" y="3095625"/>
          <p14:tracePt t="45847" x="1476375" y="3101975"/>
          <p14:tracePt t="45864" x="1417638" y="3101975"/>
          <p14:tracePt t="45880" x="1358900" y="3108325"/>
          <p14:tracePt t="45897" x="1312863" y="3108325"/>
          <p14:tracePt t="45913" x="1273175" y="3116263"/>
          <p14:tracePt t="45930" x="1247775" y="3116263"/>
          <p14:tracePt t="46078" x="1241425" y="3116263"/>
          <p14:tracePt t="46081" x="1227138" y="3116263"/>
          <p14:tracePt t="46097" x="1214438" y="3108325"/>
          <p14:tracePt t="46097" x="1168400" y="3108325"/>
          <p14:tracePt t="46113" x="1117600" y="3108325"/>
          <p14:tracePt t="46130" x="1065213" y="3108325"/>
          <p14:tracePt t="46147" x="998538" y="3108325"/>
          <p14:tracePt t="46163" x="954088" y="3108325"/>
          <p14:tracePt t="46180" x="927100" y="3108325"/>
          <p14:tracePt t="46197" x="901700" y="3108325"/>
          <p14:tracePt t="46213" x="895350" y="3108325"/>
          <p14:tracePt t="46358" x="901700" y="3108325"/>
          <p14:tracePt t="46366" x="927100" y="3108325"/>
          <p14:tracePt t="46374" x="954088" y="3108325"/>
          <p14:tracePt t="46380" x="1038225" y="3108325"/>
          <p14:tracePt t="46397" x="1162050" y="3108325"/>
          <p14:tracePt t="46413" x="1377950" y="3101975"/>
          <p14:tracePt t="46430" x="1508125" y="3101975"/>
          <p14:tracePt t="46447" x="1619250" y="3101975"/>
          <p14:tracePt t="46463" x="1717675" y="3101975"/>
          <p14:tracePt t="46480" x="1795463" y="3101975"/>
          <p14:tracePt t="46497" x="1854200" y="3101975"/>
          <p14:tracePt t="46513" x="1893888" y="3101975"/>
          <p14:tracePt t="46530" x="1939925" y="3101975"/>
          <p14:tracePt t="46547" x="1985963" y="3101975"/>
          <p14:tracePt t="46563" x="2038350" y="3101975"/>
          <p14:tracePt t="46580" x="2097088" y="3101975"/>
          <p14:tracePt t="46596" x="2162175" y="3101975"/>
          <p14:tracePt t="46613" x="2292350" y="3101975"/>
          <p14:tracePt t="46630" x="2390775" y="3101975"/>
          <p14:tracePt t="46647" x="2474913" y="3101975"/>
          <p14:tracePt t="46663" x="2540000" y="3101975"/>
          <p14:tracePt t="46680" x="2586038" y="3101975"/>
          <p14:tracePt t="46697" x="2613025" y="3101975"/>
          <p14:tracePt t="46713" x="2619375" y="3101975"/>
          <p14:tracePt t="46935" x="2613025" y="3101975"/>
          <p14:tracePt t="46999" x="2606675" y="3101975"/>
          <p14:tracePt t="47591" x="2619375" y="3101975"/>
          <p14:tracePt t="47599" x="2632075" y="3101975"/>
          <p14:tracePt t="47614" x="2651125" y="3101975"/>
          <p14:tracePt t="47614" x="2717800" y="3101975"/>
          <p14:tracePt t="47631" x="2768600" y="3101975"/>
          <p14:tracePt t="47647" x="2835275" y="3101975"/>
          <p14:tracePt t="47664" x="2887663" y="3101975"/>
          <p14:tracePt t="47680" x="2919413" y="3101975"/>
          <p14:tracePt t="47697" x="2952750" y="3101975"/>
          <p14:tracePt t="47714" x="2965450" y="3101975"/>
          <p14:tracePt t="47730" x="2971800" y="3101975"/>
          <p14:tracePt t="47783" x="2971800" y="3108325"/>
          <p14:tracePt t="47791" x="2978150" y="3116263"/>
          <p14:tracePt t="47798" x="2984500" y="3128963"/>
          <p14:tracePt t="47814" x="3005138" y="3141663"/>
          <p14:tracePt t="47814" x="3024188" y="3135313"/>
          <p14:tracePt t="47830" x="3043238" y="3108325"/>
          <p14:tracePt t="47847" x="3049588" y="3108325"/>
          <p14:tracePt t="48167" x="3043238" y="3108325"/>
          <p14:tracePt t="48175" x="3036888" y="3108325"/>
          <p14:tracePt t="48183" x="3024188" y="3108325"/>
          <p14:tracePt t="48207" x="3017838" y="3108325"/>
          <p14:tracePt t="48215" x="3011488" y="3101975"/>
          <p14:tracePt t="48231" x="2997200" y="3101975"/>
          <p14:tracePt t="48231" x="2990850" y="3095625"/>
          <p14:tracePt t="48247" x="2984500" y="3095625"/>
          <p14:tracePt t="48311" x="2978150" y="3095625"/>
          <p14:tracePt t="48351" x="2971800" y="3095625"/>
          <p14:tracePt t="48999" x="2978150" y="3095625"/>
          <p14:tracePt t="49015" x="2984500" y="3095625"/>
          <p14:tracePt t="49024" x="3005138" y="3095625"/>
          <p14:tracePt t="49039" x="3011488" y="3095625"/>
          <p14:tracePt t="49046" x="3024188" y="3095625"/>
          <p14:tracePt t="49063" x="3030538" y="3095625"/>
          <p14:tracePt t="49063" x="3043238" y="3095625"/>
          <p14:tracePt t="49080" x="3049588" y="3089275"/>
          <p14:tracePt t="49097" x="3063875" y="3089275"/>
          <p14:tracePt t="49113" x="3070225" y="3089275"/>
          <p14:tracePt t="49130" x="3089275" y="3089275"/>
          <p14:tracePt t="49147" x="3108325" y="3089275"/>
          <p14:tracePt t="49163" x="3128963" y="3089275"/>
          <p14:tracePt t="49180" x="3148013" y="3089275"/>
          <p14:tracePt t="49197" x="3167063" y="3082925"/>
          <p14:tracePt t="49213" x="3181350" y="3082925"/>
          <p14:tracePt t="49230" x="3200400" y="3082925"/>
          <p14:tracePt t="49247" x="3206750" y="3082925"/>
          <p14:tracePt t="49263" x="3213100" y="3082925"/>
          <p14:tracePt t="49280" x="3219450" y="3082925"/>
          <p14:tracePt t="49297" x="3225800" y="3082925"/>
          <p14:tracePt t="49351" x="3233738" y="3082925"/>
          <p14:tracePt t="49391" x="3240088" y="3082925"/>
          <p14:tracePt t="49399" x="3246438" y="3082925"/>
          <p14:tracePt t="49415" x="3252788" y="3082925"/>
          <p14:tracePt t="49439" x="3265488" y="3082925"/>
          <p14:tracePt t="49447" x="3265488" y="3089275"/>
          <p14:tracePt t="49448" x="3271838" y="3089275"/>
          <p14:tracePt t="49463" x="3284538" y="3089275"/>
          <p14:tracePt t="49480" x="3292475" y="3095625"/>
          <p14:tracePt t="49496" x="3305175" y="3095625"/>
          <p14:tracePt t="49513" x="3317875" y="3095625"/>
          <p14:tracePt t="49530" x="3330575" y="3095625"/>
          <p14:tracePt t="49546" x="3357563" y="3095625"/>
          <p14:tracePt t="49563" x="3376613" y="3095625"/>
          <p14:tracePt t="49580" x="3403600" y="3095625"/>
          <p14:tracePt t="49596" x="3429000" y="3089275"/>
          <p14:tracePt t="49613" x="3454400" y="3089275"/>
          <p14:tracePt t="49630" x="3481388" y="3089275"/>
          <p14:tracePt t="49646" x="3513138" y="3089275"/>
          <p14:tracePt t="49663" x="3527425" y="3089275"/>
          <p14:tracePt t="49680" x="3533775" y="3082925"/>
          <p14:tracePt t="49919" x="3540125" y="3082925"/>
          <p14:tracePt t="49926" x="3546475" y="3082925"/>
          <p14:tracePt t="49935" x="3552825" y="3089275"/>
          <p14:tracePt t="49942" x="3573463" y="3089275"/>
          <p14:tracePt t="49946" x="3605213" y="3089275"/>
          <p14:tracePt t="49963" x="3644900" y="3089275"/>
          <p14:tracePt t="49980" x="3676650" y="3089275"/>
          <p14:tracePt t="49996" x="3690938" y="3082925"/>
          <p14:tracePt t="50013" x="3703638" y="3076575"/>
          <p14:tracePt t="50029" x="3709988" y="3076575"/>
          <p14:tracePt t="50046" x="3722688" y="3076575"/>
          <p14:tracePt t="50063" x="3729038" y="3070225"/>
          <p14:tracePt t="50080" x="3735388" y="3070225"/>
          <p14:tracePt t="50294" x="3741738" y="3070225"/>
          <p14:tracePt t="50309" x="3749675" y="3070225"/>
          <p14:tracePt t="50309" x="3756025" y="3055938"/>
          <p14:tracePt t="50313" x="3768725" y="3055938"/>
          <p14:tracePt t="50329" x="3794125" y="3055938"/>
          <p14:tracePt t="50346" x="3827463" y="3055938"/>
          <p14:tracePt t="50363" x="3852863" y="3049588"/>
          <p14:tracePt t="50379" x="3873500" y="3049588"/>
          <p14:tracePt t="50396" x="3886200" y="3049588"/>
          <p14:tracePt t="50413" x="3892550" y="3043238"/>
          <p14:tracePt t="50429" x="3898900" y="3043238"/>
          <p14:tracePt t="50582" x="3905250" y="3043238"/>
          <p14:tracePt t="50590" x="3911600" y="3043238"/>
          <p14:tracePt t="50598" x="3911600" y="3049588"/>
          <p14:tracePt t="50603" x="3919538" y="3049588"/>
          <p14:tracePt t="50613" x="3938588" y="3055938"/>
          <p14:tracePt t="50629" x="3963988" y="3063875"/>
          <p14:tracePt t="50646" x="4010025" y="3063875"/>
          <p14:tracePt t="50663" x="4037013" y="3055938"/>
          <p14:tracePt t="50679" x="4049713" y="3055938"/>
          <p14:tracePt t="50696" x="4056063" y="3055938"/>
          <p14:tracePt t="51132" x="0" y="0"/>
        </p14:tracePtLst>
        <p14:tracePtLst>
          <p14:tracePt t="53530" x="4722813" y="3651250"/>
          <p14:tracePt t="53594" x="4716463" y="3651250"/>
          <p14:tracePt t="53666" x="4708525" y="3651250"/>
          <p14:tracePt t="53674" x="4695825" y="3651250"/>
          <p14:tracePt t="53682" x="4683125" y="3644900"/>
          <p14:tracePt t="53690" x="4656138" y="3644900"/>
          <p14:tracePt t="53698" x="4618038" y="3632200"/>
          <p14:tracePt t="53714" x="4552950" y="3617913"/>
          <p14:tracePt t="53714" x="4506913" y="3617913"/>
          <p14:tracePt t="53738" x="4427538" y="3617913"/>
          <p14:tracePt t="53754" x="4356100" y="3617913"/>
          <p14:tracePt t="53770" x="4278313" y="3617913"/>
          <p14:tracePt t="53786" x="4198938" y="3617913"/>
          <p14:tracePt t="53802" x="4133850" y="3617913"/>
          <p14:tracePt t="53817" x="4075113" y="3617913"/>
          <p14:tracePt t="53830" x="4003675" y="3617913"/>
          <p14:tracePt t="53847" x="3925888" y="3617913"/>
          <p14:tracePt t="53863" x="3833813" y="3617913"/>
          <p14:tracePt t="53880" x="3741738" y="3617913"/>
          <p14:tracePt t="53897" x="3624263" y="3617913"/>
          <p14:tracePt t="53913" x="3468688" y="3611563"/>
          <p14:tracePt t="53930" x="3370263" y="3611563"/>
          <p14:tracePt t="53947" x="3292475" y="3611563"/>
          <p14:tracePt t="53963" x="3213100" y="3611563"/>
          <p14:tracePt t="53980" x="3122613" y="3611563"/>
          <p14:tracePt t="53997" x="3036888" y="3611563"/>
          <p14:tracePt t="54013" x="2959100" y="3611563"/>
          <p14:tracePt t="54030" x="2879725" y="3611563"/>
          <p14:tracePt t="54047" x="2808288" y="3611563"/>
          <p14:tracePt t="54063" x="2743200" y="3611563"/>
          <p14:tracePt t="54080" x="2671763" y="3611563"/>
          <p14:tracePt t="54097" x="2619375" y="3611563"/>
          <p14:tracePt t="54113" x="2520950" y="3605213"/>
          <p14:tracePt t="54130" x="2449513" y="3605213"/>
          <p14:tracePt t="54147" x="2397125" y="3605213"/>
          <p14:tracePt t="54163" x="2332038" y="3605213"/>
          <p14:tracePt t="54180" x="2286000" y="3605213"/>
          <p14:tracePt t="54196" x="2239963" y="3605213"/>
          <p14:tracePt t="54213" x="2201863" y="3605213"/>
          <p14:tracePt t="54230" x="2162175" y="3605213"/>
          <p14:tracePt t="54247" x="2122488" y="3605213"/>
          <p14:tracePt t="54263" x="2082800" y="3605213"/>
          <p14:tracePt t="54280" x="2044700" y="3598863"/>
          <p14:tracePt t="54296" x="2032000" y="3598863"/>
          <p14:tracePt t="54313" x="2011363" y="3598863"/>
          <p14:tracePt t="54586" x="2017713" y="3598863"/>
          <p14:tracePt t="54602" x="2024063" y="3592513"/>
          <p14:tracePt t="54613" x="2044700" y="3592513"/>
          <p14:tracePt t="54614" x="2070100" y="3592513"/>
          <p14:tracePt t="54630" x="2103438" y="3592513"/>
          <p14:tracePt t="54646" x="2135188" y="3592513"/>
          <p14:tracePt t="54663" x="2181225" y="3592513"/>
          <p14:tracePt t="54680" x="2233613" y="3592513"/>
          <p14:tracePt t="54697" x="2305050" y="3592513"/>
          <p14:tracePt t="54713" x="2378075" y="3592513"/>
          <p14:tracePt t="54730" x="2474913" y="3592513"/>
          <p14:tracePt t="54747" x="2547938" y="3592513"/>
          <p14:tracePt t="54763" x="2632075" y="3592513"/>
          <p14:tracePt t="54780" x="2709863" y="3592513"/>
          <p14:tracePt t="54796" x="2801938" y="3592513"/>
          <p14:tracePt t="54813" x="2879725" y="3592513"/>
          <p14:tracePt t="54830" x="2925763" y="3592513"/>
          <p14:tracePt t="54846" x="2971800" y="3592513"/>
          <p14:tracePt t="54863" x="2990850" y="3592513"/>
          <p14:tracePt t="54880" x="3011488" y="3592513"/>
          <p14:tracePt t="54896" x="3017838" y="3592513"/>
          <p14:tracePt t="54913" x="3043238" y="3592513"/>
          <p14:tracePt t="54929" x="3108325" y="3598863"/>
          <p14:tracePt t="54946" x="3160713" y="3598863"/>
          <p14:tracePt t="54963" x="3233738" y="3598863"/>
          <p14:tracePt t="54980" x="3278188" y="3605213"/>
          <p14:tracePt t="54996" x="3311525" y="3605213"/>
          <p14:tracePt t="55013" x="3324225" y="3605213"/>
          <p14:tracePt t="55170" x="3311525" y="3605213"/>
          <p14:tracePt t="55186" x="3305175" y="3605213"/>
          <p14:tracePt t="55194" x="3292475" y="3605213"/>
          <p14:tracePt t="55202" x="3278188" y="3605213"/>
          <p14:tracePt t="55208" x="3259138" y="3605213"/>
          <p14:tracePt t="55213" x="3219450" y="3605213"/>
          <p14:tracePt t="55229" x="3187700" y="3611563"/>
          <p14:tracePt t="55246" x="3154363" y="3617913"/>
          <p14:tracePt t="55263" x="3122613" y="3617913"/>
          <p14:tracePt t="55279" x="3116263" y="3617913"/>
          <p14:tracePt t="55296" x="3101975" y="3617913"/>
          <p14:tracePt t="55313" x="3095625" y="3624263"/>
          <p14:tracePt t="55386" x="3101975" y="3624263"/>
          <p14:tracePt t="55408" x="3116263" y="3624263"/>
          <p14:tracePt t="55408" x="3135313" y="3632200"/>
          <p14:tracePt t="55413" x="3181350" y="3638550"/>
          <p14:tracePt t="55429" x="3252788" y="3644900"/>
          <p14:tracePt t="55446" x="3344863" y="3644900"/>
          <p14:tracePt t="55463" x="3429000" y="3644900"/>
          <p14:tracePt t="55479" x="3527425" y="3644900"/>
          <p14:tracePt t="55496" x="3605213" y="3657600"/>
          <p14:tracePt t="55513" x="3676650" y="3670300"/>
          <p14:tracePt t="55529" x="3735388" y="3676650"/>
          <p14:tracePt t="55546" x="3762375" y="3683000"/>
          <p14:tracePt t="55563" x="3768725" y="3683000"/>
          <p14:tracePt t="55986" x="3756025" y="3683000"/>
          <p14:tracePt t="55994" x="3741738" y="3683000"/>
          <p14:tracePt t="56002" x="3729038" y="3683000"/>
          <p14:tracePt t="56013" x="3722688" y="3683000"/>
          <p14:tracePt t="56018" x="3690938" y="3683000"/>
          <p14:tracePt t="56029" x="3657600" y="3683000"/>
          <p14:tracePt t="56046" x="3624263" y="3683000"/>
          <p14:tracePt t="56063" x="3586163" y="3683000"/>
          <p14:tracePt t="56079" x="3546475" y="3683000"/>
          <p14:tracePt t="56096" x="3513138" y="3683000"/>
          <p14:tracePt t="56112" x="3481388" y="3683000"/>
          <p14:tracePt t="56112" x="3468688" y="3683000"/>
          <p14:tracePt t="56130" x="3441700" y="3683000"/>
          <p14:tracePt t="56146" x="3389313" y="3683000"/>
          <p14:tracePt t="56163" x="3357563" y="3683000"/>
          <p14:tracePt t="56179" x="3324225" y="3683000"/>
          <p14:tracePt t="56196" x="3265488" y="3690938"/>
          <p14:tracePt t="56212" x="3219450" y="3690938"/>
          <p14:tracePt t="56229" x="3160713" y="3690938"/>
          <p14:tracePt t="56246" x="3082925" y="3690938"/>
          <p14:tracePt t="56262" x="2997200" y="3690938"/>
          <p14:tracePt t="56279" x="2932113" y="3690938"/>
          <p14:tracePt t="56296" x="2847975" y="3690938"/>
          <p14:tracePt t="56312" x="2782888" y="3690938"/>
          <p14:tracePt t="56329" x="2709863" y="3690938"/>
          <p14:tracePt t="56346" x="2598738" y="3690938"/>
          <p14:tracePt t="56362" x="2540000" y="3690938"/>
          <p14:tracePt t="56379" x="2468563" y="3690938"/>
          <p14:tracePt t="56396" x="2384425" y="3690938"/>
          <p14:tracePt t="56412" x="2298700" y="3683000"/>
          <p14:tracePt t="56429" x="2227263" y="3683000"/>
          <p14:tracePt t="56446" x="2149475" y="3683000"/>
          <p14:tracePt t="56462" x="2076450" y="3683000"/>
          <p14:tracePt t="56479" x="2017713" y="3683000"/>
          <p14:tracePt t="56496" x="1965325" y="3683000"/>
          <p14:tracePt t="56512" x="1920875" y="3683000"/>
          <p14:tracePt t="56529" x="1854200" y="3683000"/>
          <p14:tracePt t="56546" x="1782763" y="3683000"/>
          <p14:tracePt t="56562" x="1736725" y="3683000"/>
          <p14:tracePt t="56579" x="1692275" y="3683000"/>
          <p14:tracePt t="56596" x="1639888" y="3676650"/>
          <p14:tracePt t="56613" x="1593850" y="3676650"/>
          <p14:tracePt t="56629" x="1547813" y="3676650"/>
          <p14:tracePt t="56646" x="1522413" y="3670300"/>
          <p14:tracePt t="56662" x="1508125" y="3670300"/>
          <p14:tracePt t="56698" x="1508125" y="3663950"/>
          <p14:tracePt t="56714" x="1516063" y="3657600"/>
          <p14:tracePt t="56721" x="1535113" y="3644900"/>
          <p14:tracePt t="56729" x="1554163" y="3624263"/>
          <p14:tracePt t="56745" x="1606550" y="3611563"/>
          <p14:tracePt t="56763" x="1652588" y="3611563"/>
          <p14:tracePt t="56779" x="1717675" y="3611563"/>
          <p14:tracePt t="56795" x="1795463" y="3611563"/>
          <p14:tracePt t="56812" x="1862138" y="3611563"/>
          <p14:tracePt t="56829" x="1920875" y="3611563"/>
          <p14:tracePt t="57178" x="1912938" y="3611563"/>
          <p14:tracePt t="57186" x="1906588" y="3611563"/>
          <p14:tracePt t="57194" x="1887538" y="3598863"/>
          <p14:tracePt t="57196" x="1887538" y="3586163"/>
          <p14:tracePt t="57216" x="1887538" y="3579813"/>
          <p14:tracePt t="57229" x="1881188" y="3579813"/>
          <p14:tracePt t="57245" x="1868488" y="3579813"/>
          <p14:tracePt t="57262" x="1854200" y="3573463"/>
          <p14:tracePt t="57279" x="1835150" y="3565525"/>
          <p14:tracePt t="57295" x="1816100" y="3565525"/>
          <p14:tracePt t="57312" x="1770063" y="3565525"/>
          <p14:tracePt t="57329" x="1730375" y="3565525"/>
          <p14:tracePt t="57345" x="1652588" y="3565525"/>
          <p14:tracePt t="57362" x="1612900" y="3579813"/>
          <p14:tracePt t="57378" x="1547813" y="3586163"/>
          <p14:tracePt t="57395" x="1470025" y="3598863"/>
          <p14:tracePt t="57412" x="1423988" y="3605213"/>
          <p14:tracePt t="57429" x="1365250" y="3611563"/>
          <p14:tracePt t="57445" x="1312863" y="3632200"/>
          <p14:tracePt t="57462" x="1260475" y="3644900"/>
          <p14:tracePt t="57478" x="1189038" y="3644900"/>
          <p14:tracePt t="57495" x="1117600" y="3657600"/>
          <p14:tracePt t="57512" x="1058863" y="3657600"/>
          <p14:tracePt t="57528" x="998538" y="3657600"/>
          <p14:tracePt t="57545" x="895350" y="3651250"/>
          <p14:tracePt t="57562" x="855663" y="3651250"/>
          <p14:tracePt t="57578" x="815975" y="3651250"/>
          <p14:tracePt t="57595" x="803275" y="3651250"/>
          <p14:tracePt t="57612" x="796925" y="3651250"/>
          <p14:tracePt t="57629" x="784225" y="3638550"/>
          <p14:tracePt t="57645" x="777875" y="3638550"/>
          <p14:tracePt t="57662" x="763588" y="3632200"/>
          <p14:tracePt t="57679" x="763588" y="3617913"/>
          <p14:tracePt t="57695" x="757238" y="3611563"/>
          <p14:tracePt t="57712" x="757238" y="3598863"/>
          <p14:tracePt t="57729" x="763588" y="3586163"/>
          <p14:tracePt t="57745" x="777875" y="3565525"/>
          <p14:tracePt t="57762" x="790575" y="3546475"/>
          <p14:tracePt t="57778" x="803275" y="3540125"/>
          <p14:tracePt t="57795" x="809625" y="3533775"/>
          <p14:tracePt t="59195" x="815975" y="3533775"/>
          <p14:tracePt t="59211" x="822325" y="3533775"/>
          <p14:tracePt t="59227" x="836613" y="3533775"/>
          <p14:tracePt t="59251" x="842963" y="3533775"/>
          <p14:tracePt t="59267" x="849313" y="3533775"/>
          <p14:tracePt t="59291" x="855663" y="3533775"/>
          <p14:tracePt t="59307" x="855663" y="3527425"/>
          <p14:tracePt t="59315" x="862013" y="3527425"/>
          <p14:tracePt t="59347" x="868363" y="3527425"/>
          <p14:tracePt t="59360" x="874713" y="3527425"/>
          <p14:tracePt t="59364" x="881063" y="3527425"/>
          <p14:tracePt t="59379" x="889000" y="3527425"/>
          <p14:tracePt t="59396" x="895350" y="3527425"/>
          <p14:tracePt t="59412" x="901700" y="3527425"/>
          <p14:tracePt t="59429" x="908050" y="3527425"/>
          <p14:tracePt t="59446" x="914400" y="3527425"/>
          <p14:tracePt t="59462" x="920750" y="3527425"/>
          <p14:tracePt t="59479" x="927100" y="3527425"/>
          <p14:tracePt t="59496" x="933450" y="3527425"/>
          <p14:tracePt t="59512" x="939800" y="3527425"/>
          <p14:tracePt t="59529" x="947738" y="3527425"/>
          <p14:tracePt t="59595" x="947738" y="3521075"/>
          <p14:tracePt t="59619" x="947738" y="3513138"/>
          <p14:tracePt t="59635" x="939800" y="3513138"/>
          <p14:tracePt t="59651" x="939800" y="3506788"/>
          <p14:tracePt t="59715" x="939800" y="3500438"/>
          <p14:tracePt t="60443" x="947738" y="3500438"/>
          <p14:tracePt t="60467" x="954088" y="3500438"/>
          <p14:tracePt t="60483" x="960438" y="3500438"/>
          <p14:tracePt t="60495" x="966788" y="3500438"/>
          <p14:tracePt t="60496" x="973138" y="3500438"/>
          <p14:tracePt t="60512" x="985838" y="3500438"/>
          <p14:tracePt t="60529" x="992188" y="3500438"/>
          <p14:tracePt t="60545" x="998538" y="3500438"/>
          <p14:tracePt t="60562" x="1012825" y="3506788"/>
          <p14:tracePt t="60578" x="1025525" y="3506788"/>
          <p14:tracePt t="60595" x="1038225" y="3506788"/>
          <p14:tracePt t="60612" x="1050925" y="3506788"/>
          <p14:tracePt t="60629" x="1077913" y="3506788"/>
          <p14:tracePt t="60645" x="1096963" y="3506788"/>
          <p14:tracePt t="60662" x="1117600" y="3506788"/>
          <p14:tracePt t="60678" x="1136650" y="3506788"/>
          <p14:tracePt t="60695" x="1155700" y="3506788"/>
          <p14:tracePt t="60712" x="1162050" y="3506788"/>
          <p14:tracePt t="60728" x="1176338" y="3506788"/>
          <p14:tracePt t="60745" x="1189038" y="3506788"/>
          <p14:tracePt t="60762" x="1208088" y="3506788"/>
          <p14:tracePt t="60778" x="1241425" y="3506788"/>
          <p14:tracePt t="60795" x="1266825" y="3506788"/>
          <p14:tracePt t="60811" x="1306513" y="3500438"/>
          <p14:tracePt t="60828" x="1346200" y="3500438"/>
          <p14:tracePt t="60845" x="1384300" y="3500438"/>
          <p14:tracePt t="60861" x="1423988" y="3494088"/>
          <p14:tracePt t="60878" x="1455738" y="3494088"/>
          <p14:tracePt t="60895" x="1476375" y="3494088"/>
          <p14:tracePt t="60911" x="1495425" y="3494088"/>
          <p14:tracePt t="60928" x="1508125" y="3494088"/>
          <p14:tracePt t="60945" x="1522413" y="3494088"/>
          <p14:tracePt t="60961" x="1528763" y="3494088"/>
          <p14:tracePt t="60978" x="1535113" y="3494088"/>
          <p14:tracePt t="61019" x="1541463" y="3494088"/>
          <p14:tracePt t="63682" x="1547813" y="3494088"/>
          <p14:tracePt t="63690" x="1554163" y="3494088"/>
          <p14:tracePt t="63698" x="1566863" y="3494088"/>
          <p14:tracePt t="63706" x="1581150" y="3487738"/>
          <p14:tracePt t="63727" x="1600200" y="3487738"/>
          <p14:tracePt t="63727" x="1625600" y="3487738"/>
          <p14:tracePt t="63744" x="1639888" y="3487738"/>
          <p14:tracePt t="63760" x="1652588" y="3487738"/>
          <p14:tracePt t="63777" x="1665288" y="3487738"/>
          <p14:tracePt t="63794" x="1677988" y="3487738"/>
          <p14:tracePt t="63810" x="1692275" y="3487738"/>
          <p14:tracePt t="63827" x="1711325" y="3487738"/>
          <p14:tracePt t="63844" x="1736725" y="3487738"/>
          <p14:tracePt t="63860" x="1770063" y="3487738"/>
          <p14:tracePt t="63877" x="1803400" y="3487738"/>
          <p14:tracePt t="63894" x="1841500" y="3481388"/>
          <p14:tracePt t="63910" x="1881188" y="3481388"/>
          <p14:tracePt t="63927" x="1906588" y="3475038"/>
          <p14:tracePt t="63944" x="1927225" y="3468688"/>
          <p14:tracePt t="63960" x="1939925" y="3468688"/>
          <p14:tracePt t="63977" x="1946275" y="3468688"/>
          <p14:tracePt t="64018" x="1952625" y="3468688"/>
          <p14:tracePt t="64074" x="1958975" y="3468688"/>
          <p14:tracePt t="64298" x="1946275" y="3468688"/>
          <p14:tracePt t="64314" x="1933575" y="3475038"/>
          <p14:tracePt t="64322" x="1927225" y="3475038"/>
          <p14:tracePt t="64330" x="1912938" y="3475038"/>
          <p14:tracePt t="64338" x="1906588" y="3481388"/>
          <p14:tracePt t="64345" x="1868488" y="3487738"/>
          <p14:tracePt t="64360" x="1828800" y="3487738"/>
          <p14:tracePt t="64377" x="1789113" y="3487738"/>
          <p14:tracePt t="64393" x="1770063" y="3487738"/>
          <p14:tracePt t="64410" x="1736725" y="3494088"/>
          <p14:tracePt t="64427" x="1730375" y="3494088"/>
          <p14:tracePt t="64443" x="1724025" y="3494088"/>
          <p14:tracePt t="64522" x="1730375" y="3494088"/>
          <p14:tracePt t="64538" x="1736725" y="3487738"/>
          <p14:tracePt t="64546" x="1757363" y="3487738"/>
          <p14:tracePt t="64554" x="1776413" y="3487738"/>
          <p14:tracePt t="64562" x="1835150" y="3487738"/>
          <p14:tracePt t="64577" x="1881188" y="3487738"/>
          <p14:tracePt t="64593" x="1912938" y="3487738"/>
          <p14:tracePt t="64610" x="1933575" y="3487738"/>
          <p14:tracePt t="64674" x="1939925" y="3487738"/>
          <p14:tracePt t="64690" x="1939925" y="3481388"/>
          <p14:tracePt t="64703" x="1946275" y="3481388"/>
          <p14:tracePt t="64706" x="1958975" y="3481388"/>
          <p14:tracePt t="64710" x="1979613" y="3481388"/>
          <p14:tracePt t="64727" x="2005013" y="3475038"/>
          <p14:tracePt t="64743" x="2038350" y="3475038"/>
          <p14:tracePt t="64760" x="2070100" y="3468688"/>
          <p14:tracePt t="64777" x="2128838" y="3468688"/>
          <p14:tracePt t="64793" x="2174875" y="3468688"/>
          <p14:tracePt t="64810" x="2227263" y="3468688"/>
          <p14:tracePt t="64827" x="2273300" y="3468688"/>
          <p14:tracePt t="64843" x="2298700" y="3468688"/>
          <p14:tracePt t="64860" x="2325688" y="3468688"/>
          <p14:tracePt t="64877" x="2338388" y="3468688"/>
          <p14:tracePt t="64893" x="2344738" y="3468688"/>
          <p14:tracePt t="64910" x="2351088" y="3468688"/>
          <p14:tracePt t="64927" x="2357438" y="3468688"/>
          <p14:tracePt t="64943" x="2370138" y="3468688"/>
          <p14:tracePt t="64960" x="2384425" y="3468688"/>
          <p14:tracePt t="64977" x="2397125" y="3468688"/>
          <p14:tracePt t="64993" x="2409825" y="3468688"/>
          <p14:tracePt t="65010" x="2422525" y="3468688"/>
          <p14:tracePt t="65026" x="2430463" y="3468688"/>
          <p14:tracePt t="65226" x="2436813" y="3468688"/>
          <p14:tracePt t="65234" x="2449513" y="3468688"/>
          <p14:tracePt t="65237" x="2455863" y="3462338"/>
          <p14:tracePt t="65243" x="2489200" y="3454400"/>
          <p14:tracePt t="65260" x="2514600" y="3448050"/>
          <p14:tracePt t="65277" x="2533650" y="3435350"/>
          <p14:tracePt t="65293" x="2554288" y="3416300"/>
          <p14:tracePt t="65310" x="2566988" y="3403600"/>
          <p14:tracePt t="65327" x="2566988" y="3382963"/>
          <p14:tracePt t="65343" x="2566988" y="3370263"/>
          <p14:tracePt t="65360" x="2566988" y="3357563"/>
          <p14:tracePt t="65376" x="2560638" y="3330575"/>
          <p14:tracePt t="65393" x="2554288" y="3317875"/>
          <p14:tracePt t="65410" x="2540000" y="3305175"/>
          <p14:tracePt t="65426" x="2527300" y="3298825"/>
          <p14:tracePt t="65443" x="2508250" y="3284538"/>
          <p14:tracePt t="65460" x="2495550" y="3271838"/>
          <p14:tracePt t="65476" x="2489200" y="3265488"/>
          <p14:tracePt t="65493" x="2474913" y="3252788"/>
          <p14:tracePt t="65510" x="2468563" y="3252788"/>
          <p14:tracePt t="65526" x="2455863" y="3252788"/>
          <p14:tracePt t="65543" x="2449513" y="3252788"/>
          <p14:tracePt t="65560" x="2430463" y="3252788"/>
          <p14:tracePt t="65576" x="2416175" y="3252788"/>
          <p14:tracePt t="65593" x="2384425" y="3252788"/>
          <p14:tracePt t="65610" x="2325688" y="3271838"/>
          <p14:tracePt t="65627" x="2279650" y="3317875"/>
          <p14:tracePt t="65643" x="2233613" y="3357563"/>
          <p14:tracePt t="65660" x="2187575" y="3403600"/>
          <p14:tracePt t="65676" x="2168525" y="3441700"/>
          <p14:tracePt t="65693" x="2168525" y="3475038"/>
          <p14:tracePt t="65710" x="2168525" y="3487738"/>
          <p14:tracePt t="65726" x="2181225" y="3506788"/>
          <p14:tracePt t="65743" x="2201863" y="3513138"/>
          <p14:tracePt t="65760" x="2208213" y="3513138"/>
          <p14:tracePt t="65776" x="2214563" y="3521075"/>
          <p14:tracePt t="65793" x="2220913" y="3521075"/>
          <p14:tracePt t="66170" x="2227263" y="3521075"/>
          <p14:tracePt t="66178" x="2239963" y="3521075"/>
          <p14:tracePt t="66186" x="2260600" y="3521075"/>
          <p14:tracePt t="66193" x="2298700" y="3527425"/>
          <p14:tracePt t="66210" x="2344738" y="3527425"/>
          <p14:tracePt t="66226" x="2416175" y="3540125"/>
          <p14:tracePt t="66243" x="2468563" y="3540125"/>
          <p14:tracePt t="66259" x="2527300" y="3540125"/>
          <p14:tracePt t="66276" x="2579688" y="3540125"/>
          <p14:tracePt t="66293" x="2625725" y="3540125"/>
          <p14:tracePt t="66309" x="2644775" y="3540125"/>
          <p14:tracePt t="66326" x="2678113" y="3533775"/>
          <p14:tracePt t="66343" x="2703513" y="3513138"/>
          <p14:tracePt t="66359" x="2703513" y="3475038"/>
          <p14:tracePt t="66376" x="2690813" y="3462338"/>
          <p14:tracePt t="66642" x="2690813" y="3468688"/>
          <p14:tracePt t="66650" x="2703513" y="3475038"/>
          <p14:tracePt t="66674" x="2709863" y="3475038"/>
          <p14:tracePt t="66690" x="2717800" y="3475038"/>
          <p14:tracePt t="66706" x="2724150" y="3475038"/>
          <p14:tracePt t="66714" x="2736850" y="3475038"/>
          <p14:tracePt t="66721" x="2762250" y="3475038"/>
          <p14:tracePt t="66726" x="2801938" y="3475038"/>
          <p14:tracePt t="66742" x="2847975" y="3475038"/>
          <p14:tracePt t="66759" x="2925763" y="3475038"/>
          <p14:tracePt t="66776" x="3024188" y="3475038"/>
          <p14:tracePt t="66792" x="3122613" y="3475038"/>
          <p14:tracePt t="66809" x="3225800" y="3475038"/>
          <p14:tracePt t="66826" x="3382963" y="3462338"/>
          <p14:tracePt t="66843" x="3481388" y="3462338"/>
          <p14:tracePt t="66859" x="3598863" y="3462338"/>
          <p14:tracePt t="66876" x="3697288" y="3454400"/>
          <p14:tracePt t="66893" x="3794125" y="3454400"/>
          <p14:tracePt t="66909" x="3879850" y="3454400"/>
          <p14:tracePt t="66926" x="3957638" y="3454400"/>
          <p14:tracePt t="66942" x="4016375" y="3454400"/>
          <p14:tracePt t="66959" x="4049713" y="3454400"/>
          <p14:tracePt t="66976" x="4075113" y="3454400"/>
          <p14:tracePt t="66992" x="4089400" y="3454400"/>
          <p14:tracePt t="67098" x="4075113" y="3454400"/>
          <p14:tracePt t="67106" x="4043363" y="3454400"/>
          <p14:tracePt t="67114" x="4010025" y="3454400"/>
          <p14:tracePt t="67126" x="3978275" y="3454400"/>
          <p14:tracePt t="67126" x="3898900" y="3454400"/>
          <p14:tracePt t="67142" x="3821113" y="3454400"/>
          <p14:tracePt t="67159" x="3756025" y="3454400"/>
          <p14:tracePt t="67176" x="3716338" y="3454400"/>
          <p14:tracePt t="67192" x="3697288" y="3454400"/>
          <p14:tracePt t="67298" x="3697288" y="3462338"/>
          <p14:tracePt t="67306" x="3703638" y="3462338"/>
          <p14:tracePt t="67314" x="3741738" y="3462338"/>
          <p14:tracePt t="67330" x="3762375" y="3462338"/>
          <p14:tracePt t="67342" x="3781425" y="3462338"/>
          <p14:tracePt t="67346" x="3821113" y="3462338"/>
          <p14:tracePt t="67359" x="3833813" y="3462338"/>
          <p14:tracePt t="68050" x="3827463" y="3462338"/>
          <p14:tracePt t="68058" x="3821113" y="3462338"/>
          <p14:tracePt t="68076" x="3794125" y="3462338"/>
          <p14:tracePt t="68076" x="3775075" y="3462338"/>
          <p14:tracePt t="68092" x="3749675" y="3462338"/>
          <p14:tracePt t="68109" x="3722688" y="3462338"/>
          <p14:tracePt t="68126" x="3703638" y="3462338"/>
          <p14:tracePt t="68142" x="3683000" y="3462338"/>
          <p14:tracePt t="68159" x="3676650" y="3462338"/>
          <p14:tracePt t="68370" x="3683000" y="3462338"/>
          <p14:tracePt t="68794" x="3690938" y="3462338"/>
          <p14:tracePt t="68810" x="3703638" y="3462338"/>
          <p14:tracePt t="68818" x="3716338" y="3462338"/>
          <p14:tracePt t="68826" x="3735388" y="3462338"/>
          <p14:tracePt t="68842" x="3756025" y="3462338"/>
          <p14:tracePt t="68842" x="3794125" y="3462338"/>
          <p14:tracePt t="68858" x="3827463" y="3462338"/>
          <p14:tracePt t="68875" x="3860800" y="3462338"/>
          <p14:tracePt t="68892" x="3892550" y="3462338"/>
          <p14:tracePt t="68908" x="3919538" y="3468688"/>
          <p14:tracePt t="68925" x="3944938" y="3468688"/>
          <p14:tracePt t="68942" x="3963988" y="3468688"/>
          <p14:tracePt t="68958" x="3997325" y="3468688"/>
          <p14:tracePt t="68975" x="4030663" y="3468688"/>
          <p14:tracePt t="68992" x="4062413" y="3468688"/>
          <p14:tracePt t="69008" x="4095750" y="3468688"/>
          <p14:tracePt t="69025" x="4154488" y="3468688"/>
          <p14:tracePt t="69042" x="4198938" y="3475038"/>
          <p14:tracePt t="69058" x="4265613" y="3475038"/>
          <p14:tracePt t="69075" x="4337050" y="3475038"/>
          <p14:tracePt t="69092" x="4395788" y="3475038"/>
          <p14:tracePt t="69108" x="4479925" y="3481388"/>
          <p14:tracePt t="69125" x="4532313" y="3481388"/>
          <p14:tracePt t="69142" x="4591050" y="3487738"/>
          <p14:tracePt t="69158" x="4624388" y="3487738"/>
          <p14:tracePt t="69175" x="4630738" y="3487738"/>
          <p14:tracePt t="69192" x="4637088" y="3487738"/>
          <p14:tracePt t="69418" x="4630738" y="3500438"/>
          <p14:tracePt t="69426" x="4624388" y="3506788"/>
          <p14:tracePt t="69427" x="4624388" y="3521075"/>
          <p14:tracePt t="69442" x="4597400" y="3573463"/>
          <p14:tracePt t="69458" x="4578350" y="3598863"/>
          <p14:tracePt t="69475" x="4559300" y="3624263"/>
          <p14:tracePt t="69491" x="4552950" y="3638550"/>
          <p14:tracePt t="69508" x="4538663" y="3644900"/>
          <p14:tracePt t="69525" x="4532313" y="3651250"/>
          <p14:tracePt t="69578" x="4525963" y="3651250"/>
          <p14:tracePt t="71170" x="4532313" y="3651250"/>
          <p14:tracePt t="71178" x="4538663" y="3651250"/>
          <p14:tracePt t="71186" x="4546600" y="3651250"/>
          <p14:tracePt t="71194" x="4578350" y="3651250"/>
          <p14:tracePt t="71209" x="4643438" y="3651250"/>
          <p14:tracePt t="71224" x="4702175" y="3651250"/>
          <p14:tracePt t="71241" x="4787900" y="3651250"/>
          <p14:tracePt t="71257" x="4899025" y="3651250"/>
          <p14:tracePt t="71274" x="4976813" y="3651250"/>
          <p14:tracePt t="71291" x="5068888" y="3657600"/>
          <p14:tracePt t="71307" x="5140325" y="3657600"/>
          <p14:tracePt t="71324" x="5238750" y="3663950"/>
          <p14:tracePt t="71341" x="5316538" y="3663950"/>
          <p14:tracePt t="71357" x="5402263" y="3663950"/>
          <p14:tracePt t="71374" x="5492750" y="3676650"/>
          <p14:tracePt t="71391" x="5545138" y="3676650"/>
          <p14:tracePt t="71408" x="5630863" y="3676650"/>
          <p14:tracePt t="71424" x="5681663" y="3683000"/>
          <p14:tracePt t="71441" x="5715000" y="3663950"/>
          <p14:tracePt t="71457" x="5708650" y="3632200"/>
          <p14:tracePt t="71762" x="5715000" y="3632200"/>
          <p14:tracePt t="71770" x="5715000" y="3617913"/>
          <p14:tracePt t="71791" x="5702300" y="3617913"/>
          <p14:tracePt t="71834" x="5708650" y="3617913"/>
          <p14:tracePt t="71850" x="5715000" y="3617913"/>
          <p14:tracePt t="71861" x="5734050" y="3617913"/>
          <p14:tracePt t="71866" x="5754688" y="3617913"/>
          <p14:tracePt t="71874" x="5865813" y="3617913"/>
          <p14:tracePt t="71890" x="5956300" y="3611563"/>
          <p14:tracePt t="71908" x="6061075" y="3611563"/>
          <p14:tracePt t="71924" x="6146800" y="3611563"/>
          <p14:tracePt t="71941" x="6218238" y="3605213"/>
          <p14:tracePt t="71957" x="6289675" y="3605213"/>
          <p14:tracePt t="71974" x="6354763" y="3592513"/>
          <p14:tracePt t="71990" x="6413500" y="3579813"/>
          <p14:tracePt t="72007" x="6459538" y="3573463"/>
          <p14:tracePt t="72024" x="6511925" y="3565525"/>
          <p14:tracePt t="72040" x="6570663" y="3559175"/>
          <p14:tracePt t="72057" x="6623050" y="3552825"/>
          <p14:tracePt t="72074" x="6694488" y="3552825"/>
          <p14:tracePt t="72090" x="6734175" y="3552825"/>
          <p14:tracePt t="72107" x="6753225" y="3552825"/>
          <p14:tracePt t="72124" x="6780213" y="3552825"/>
          <p14:tracePt t="72140" x="6792913" y="3546475"/>
          <p14:tracePt t="72157" x="6799263" y="3546475"/>
          <p14:tracePt t="72174" x="6811963" y="3546475"/>
          <p14:tracePt t="72210" x="6818313" y="3546475"/>
          <p14:tracePt t="72228" x="6824663" y="3546475"/>
          <p14:tracePt t="72250" x="6832600" y="3546475"/>
          <p14:tracePt t="72258" x="6838950" y="3546475"/>
          <p14:tracePt t="72482" x="6832600" y="3546475"/>
          <p14:tracePt t="72490" x="6824663" y="3546475"/>
          <p14:tracePt t="72507" x="6818313" y="3546475"/>
          <p14:tracePt t="72530" x="6811963" y="3546475"/>
          <p14:tracePt t="72546" x="6799263" y="3546475"/>
          <p14:tracePt t="72558" x="6792913" y="3546475"/>
          <p14:tracePt t="72562" x="6786563" y="3546475"/>
          <p14:tracePt t="72574" x="6780213" y="3546475"/>
          <p14:tracePt t="72590" x="6773863" y="3546475"/>
          <p14:tracePt t="72607" x="6759575" y="3546475"/>
          <p14:tracePt t="72624" x="6753225" y="3540125"/>
          <p14:tracePt t="72640" x="6734175" y="3540125"/>
          <p14:tracePt t="72657" x="6721475" y="3533775"/>
          <p14:tracePt t="72674" x="6700838" y="3533775"/>
          <p14:tracePt t="72690" x="6694488" y="3527425"/>
          <p14:tracePt t="72707" x="6681788" y="3527425"/>
          <p14:tracePt t="72724" x="6675438" y="3527425"/>
          <p14:tracePt t="72740" x="6669088" y="3521075"/>
          <p14:tracePt t="72757" x="6662738" y="3521075"/>
          <p14:tracePt t="72773" x="6648450" y="3513138"/>
          <p14:tracePt t="72790" x="6642100" y="3506788"/>
          <p14:tracePt t="72807" x="6635750" y="3506788"/>
          <p14:tracePt t="72823" x="6623050" y="3500438"/>
          <p14:tracePt t="72840" x="6610350" y="3500438"/>
          <p14:tracePt t="72857" x="6596063" y="3487738"/>
          <p14:tracePt t="72874" x="6589713" y="3481388"/>
          <p14:tracePt t="72890" x="6577013" y="3475038"/>
          <p14:tracePt t="72907" x="6570663" y="3475038"/>
          <p14:tracePt t="72924" x="6564313" y="3475038"/>
          <p14:tracePt t="72940" x="6557963" y="3475038"/>
          <p14:tracePt t="73322" x="6564313" y="3475038"/>
          <p14:tracePt t="73338" x="6577013" y="3475038"/>
          <p14:tracePt t="73346" x="6589713" y="3475038"/>
          <p14:tracePt t="73353" x="6604000" y="3475038"/>
          <p14:tracePt t="73357" x="6642100" y="3475038"/>
          <p14:tracePt t="73373" x="6681788" y="3475038"/>
          <p14:tracePt t="73390" x="6721475" y="3475038"/>
          <p14:tracePt t="73407" x="6759575" y="3475038"/>
          <p14:tracePt t="73423" x="6799263" y="3475038"/>
          <p14:tracePt t="73440" x="6838950" y="3475038"/>
          <p14:tracePt t="73457" x="6877050" y="3475038"/>
          <p14:tracePt t="73473" x="6929438" y="3475038"/>
          <p14:tracePt t="73490" x="6969125" y="3475038"/>
          <p14:tracePt t="73506" x="7008813" y="3475038"/>
          <p14:tracePt t="73523" x="7046913" y="3475038"/>
          <p14:tracePt t="73540" x="7073900" y="3475038"/>
          <p14:tracePt t="73557" x="7099300" y="3475038"/>
          <p14:tracePt t="73573" x="7119938" y="3475038"/>
          <p14:tracePt t="73610" x="7126288" y="3475038"/>
          <p14:tracePt t="75210" x="7105650" y="3475038"/>
          <p14:tracePt t="75218" x="7073900" y="3475038"/>
          <p14:tracePt t="75232" x="7034213" y="3475038"/>
          <p14:tracePt t="75234" x="6981825" y="3475038"/>
          <p14:tracePt t="75239" x="6811963" y="3481388"/>
          <p14:tracePt t="75256" x="6623050" y="3487738"/>
          <p14:tracePt t="75273" x="6283325" y="3487738"/>
          <p14:tracePt t="75289" x="5715000" y="3540125"/>
          <p14:tracePt t="75306" x="5329238" y="3559175"/>
          <p14:tracePt t="75322" x="5010150" y="3565525"/>
          <p14:tracePt t="75339" x="4859338" y="3565525"/>
          <p14:tracePt t="75356" x="4760913" y="3565525"/>
          <p14:tracePt t="75373" x="4708525" y="3573463"/>
          <p14:tracePt t="75389" x="4683125" y="3573463"/>
          <p14:tracePt t="75406" x="4664075" y="3579813"/>
          <p14:tracePt t="75422" x="4656138" y="3579813"/>
          <p14:tracePt t="75439" x="4649788" y="3579813"/>
          <p14:tracePt t="76282" x="4643438" y="3573463"/>
          <p14:tracePt t="76290" x="4630738" y="3573463"/>
          <p14:tracePt t="76291" x="4591050" y="3573463"/>
          <p14:tracePt t="76306" x="4546600" y="3586163"/>
          <p14:tracePt t="76322" x="4487863" y="3592513"/>
          <p14:tracePt t="76339" x="4435475" y="3592513"/>
          <p14:tracePt t="76355" x="4408488" y="3592513"/>
          <p14:tracePt t="76372" x="4376738" y="3592513"/>
          <p14:tracePt t="76389" x="4362450" y="3592513"/>
          <p14:tracePt t="76405" x="4343400" y="3592513"/>
          <p14:tracePt t="76422" x="4324350" y="3592513"/>
          <p14:tracePt t="76439" x="4278313" y="3598863"/>
          <p14:tracePt t="76455" x="4232275" y="3598863"/>
          <p14:tracePt t="76472" x="4167188" y="3598863"/>
          <p14:tracePt t="76489" x="4081463" y="3598863"/>
          <p14:tracePt t="76505" x="3951288" y="3598863"/>
          <p14:tracePt t="76522" x="3860800" y="3598863"/>
          <p14:tracePt t="76539" x="3762375" y="3598863"/>
          <p14:tracePt t="76555" x="3644900" y="3598863"/>
          <p14:tracePt t="76572" x="3533775" y="3598863"/>
          <p14:tracePt t="76589" x="3403600" y="3598863"/>
          <p14:tracePt t="76606" x="3305175" y="3598863"/>
          <p14:tracePt t="76623" x="3200400" y="3586163"/>
          <p14:tracePt t="76640" x="3101975" y="3579813"/>
          <p14:tracePt t="76656" x="3017838" y="3579813"/>
          <p14:tracePt t="76673" x="2919413" y="3573463"/>
          <p14:tracePt t="76690" x="2827338" y="3552825"/>
          <p14:tracePt t="76706" x="2736850" y="3552825"/>
          <p14:tracePt t="76723" x="2717800" y="3552825"/>
          <p14:tracePt t="76739" x="2709863" y="3552825"/>
          <p14:tracePt t="77035" x="0" y="0"/>
        </p14:tracePtLst>
        <p14:tracePtLst>
          <p14:tracePt t="80023" x="3122613" y="4108450"/>
          <p14:tracePt t="80207" x="3128963" y="4102100"/>
          <p14:tracePt t="80215" x="3135313" y="4095750"/>
          <p14:tracePt t="80223" x="3141663" y="4095750"/>
          <p14:tracePt t="80223" x="3160713" y="4089400"/>
          <p14:tracePt t="80232" x="3187700" y="4068763"/>
          <p14:tracePt t="80248" x="3233738" y="4056063"/>
          <p14:tracePt t="80265" x="3240088" y="4037013"/>
          <p14:tracePt t="80359" x="3225800" y="4037013"/>
          <p14:tracePt t="80367" x="3213100" y="4037013"/>
          <p14:tracePt t="80375" x="3187700" y="4037013"/>
          <p14:tracePt t="80383" x="3141663" y="4037013"/>
          <p14:tracePt t="80398" x="3070225" y="4043363"/>
          <p14:tracePt t="80415" x="2887663" y="4043363"/>
          <p14:tracePt t="80432" x="2730500" y="4062413"/>
          <p14:tracePt t="80448" x="2592388" y="4081463"/>
          <p14:tracePt t="80465" x="2481263" y="4089400"/>
          <p14:tracePt t="80482" x="2403475" y="4095750"/>
          <p14:tracePt t="80498" x="2344738" y="4095750"/>
          <p14:tracePt t="80515" x="2319338" y="4102100"/>
          <p14:tracePt t="80532" x="2292350" y="4102100"/>
          <p14:tracePt t="80548" x="2273300" y="4102100"/>
          <p14:tracePt t="80565" x="2252663" y="4102100"/>
          <p14:tracePt t="80582" x="2233613" y="4102100"/>
          <p14:tracePt t="80598" x="2214563" y="4108450"/>
          <p14:tracePt t="80615" x="2155825" y="4108450"/>
          <p14:tracePt t="80632" x="2116138" y="4108450"/>
          <p14:tracePt t="80648" x="2076450" y="4108450"/>
          <p14:tracePt t="80665" x="2038350" y="4108450"/>
          <p14:tracePt t="80682" x="1998663" y="4108450"/>
          <p14:tracePt t="80698" x="1952625" y="4108450"/>
          <p14:tracePt t="80715" x="1920875" y="4121150"/>
          <p14:tracePt t="80732" x="1881188" y="4121150"/>
          <p14:tracePt t="80748" x="1847850" y="4127500"/>
          <p14:tracePt t="80765" x="1816100" y="4127500"/>
          <p14:tracePt t="80782" x="1789113" y="4121150"/>
          <p14:tracePt t="80798" x="1782763" y="4121150"/>
          <p14:tracePt t="80911" x="1803400" y="4121150"/>
          <p14:tracePt t="80919" x="1828800" y="4121150"/>
          <p14:tracePt t="80927" x="1854200" y="4121150"/>
          <p14:tracePt t="80935" x="1887538" y="4121150"/>
          <p14:tracePt t="80943" x="1933575" y="4121150"/>
          <p14:tracePt t="80949" x="2032000" y="4121150"/>
          <p14:tracePt t="80965" x="2128838" y="4121150"/>
          <p14:tracePt t="80982" x="2233613" y="4121150"/>
          <p14:tracePt t="80998" x="2338388" y="4121150"/>
          <p14:tracePt t="81015" x="2443163" y="4121150"/>
          <p14:tracePt t="81031" x="2501900" y="4114800"/>
          <p14:tracePt t="81048" x="2520950" y="4114800"/>
          <p14:tracePt t="81065" x="2527300" y="4114800"/>
          <p14:tracePt t="81175" x="2514600" y="4114800"/>
          <p14:tracePt t="81183" x="2508250" y="4114800"/>
          <p14:tracePt t="81191" x="2495550" y="4114800"/>
          <p14:tracePt t="81199" x="2481263" y="4114800"/>
          <p14:tracePt t="81207" x="2462213" y="4114800"/>
          <p14:tracePt t="81215" x="2397125" y="4114800"/>
          <p14:tracePt t="81231" x="2363788" y="4114800"/>
          <p14:tracePt t="81248" x="2325688" y="4114800"/>
          <p14:tracePt t="81265" x="2311400" y="4114800"/>
          <p14:tracePt t="81281" x="2305050" y="4114800"/>
          <p14:tracePt t="81298" x="2298700" y="4114800"/>
          <p14:tracePt t="81391" x="2305050" y="4114800"/>
          <p14:tracePt t="81399" x="2319338" y="4114800"/>
          <p14:tracePt t="81415" x="2332038" y="4114800"/>
          <p14:tracePt t="81415" x="2370138" y="4114800"/>
          <p14:tracePt t="81431" x="2409825" y="4114800"/>
          <p14:tracePt t="81448" x="2443163" y="4114800"/>
          <p14:tracePt t="81465" x="2462213" y="4114800"/>
          <p14:tracePt t="81481" x="2474913" y="4114800"/>
          <p14:tracePt t="81583" x="2468563" y="4114800"/>
          <p14:tracePt t="81591" x="2462213" y="4108450"/>
          <p14:tracePt t="81599" x="2443163" y="4102100"/>
          <p14:tracePt t="81615" x="2430463" y="4095750"/>
          <p14:tracePt t="81615" x="2403475" y="4095750"/>
          <p14:tracePt t="81631" x="2378075" y="4081463"/>
          <p14:tracePt t="81648" x="2357438" y="4081463"/>
          <p14:tracePt t="81665" x="2344738" y="4075113"/>
          <p14:tracePt t="81681" x="2338388" y="4068763"/>
          <p14:tracePt t="81698" x="2325688" y="4068763"/>
          <p14:tracePt t="81751" x="2319338" y="4068763"/>
          <p14:tracePt t="83199" x="2325688" y="4068763"/>
          <p14:tracePt t="83231" x="2332038" y="4068763"/>
          <p14:tracePt t="83247" x="2338388" y="4068763"/>
          <p14:tracePt t="83263" x="2344738" y="4068763"/>
          <p14:tracePt t="83271" x="2351088" y="4068763"/>
          <p14:tracePt t="83279" x="2363788" y="4068763"/>
          <p14:tracePt t="83297" x="2384425" y="4068763"/>
          <p14:tracePt t="83298" x="2409825" y="4068763"/>
          <p14:tracePt t="83314" x="2443163" y="4075113"/>
          <p14:tracePt t="83331" x="2495550" y="4075113"/>
          <p14:tracePt t="83347" x="2547938" y="4075113"/>
          <p14:tracePt t="83364" x="2592388" y="4075113"/>
          <p14:tracePt t="83381" x="2625725" y="4081463"/>
          <p14:tracePt t="83397" x="2644775" y="4081463"/>
          <p14:tracePt t="83414" x="2659063" y="4081463"/>
          <p14:tracePt t="83431" x="2678113" y="4075113"/>
          <p14:tracePt t="83447" x="2697163" y="4049713"/>
          <p14:tracePt t="83464" x="2743200" y="4003675"/>
          <p14:tracePt t="83481" x="2768600" y="3951288"/>
          <p14:tracePt t="83497" x="2820988" y="3886200"/>
          <p14:tracePt t="83514" x="2854325" y="3840163"/>
          <p14:tracePt t="83531" x="2854325" y="3808413"/>
          <p14:tracePt t="83547" x="2867025" y="3768725"/>
          <p14:tracePt t="83564" x="2867025" y="3703638"/>
          <p14:tracePt t="83581" x="2860675" y="3632200"/>
          <p14:tracePt t="83597" x="2854325" y="3559175"/>
          <p14:tracePt t="83614" x="2841625" y="3481388"/>
          <p14:tracePt t="83631" x="2808288" y="3376613"/>
          <p14:tracePt t="83647" x="2776538" y="3317875"/>
          <p14:tracePt t="83664" x="2749550" y="3246438"/>
          <p14:tracePt t="83680" x="2703513" y="3167063"/>
          <p14:tracePt t="83697" x="2659063" y="3082925"/>
          <p14:tracePt t="83714" x="2606675" y="3017838"/>
          <p14:tracePt t="83730" x="2554288" y="2952750"/>
          <p14:tracePt t="83747" x="2514600" y="2900363"/>
          <p14:tracePt t="83764" x="2468563" y="2835275"/>
          <p14:tracePt t="83780" x="2430463" y="2782888"/>
          <p14:tracePt t="83798" x="2390775" y="2743200"/>
          <p14:tracePt t="83814" x="2351088" y="2703513"/>
          <p14:tracePt t="83830" x="2305050" y="2665413"/>
          <p14:tracePt t="83847" x="2286000" y="2625725"/>
          <p14:tracePt t="83864" x="2266950" y="2598738"/>
          <p14:tracePt t="83880" x="2252663" y="2573338"/>
          <p14:tracePt t="83897" x="2239963" y="2540000"/>
          <p14:tracePt t="83914" x="2239963" y="2508250"/>
          <p14:tracePt t="83930" x="2233613" y="2468563"/>
          <p14:tracePt t="83947" x="2233613" y="2430463"/>
          <p14:tracePt t="83964" x="2233613" y="2397125"/>
          <p14:tracePt t="83981" x="2233613" y="2357438"/>
          <p14:tracePt t="83997" x="2233613" y="2311400"/>
          <p14:tracePt t="84014" x="2233613" y="2266950"/>
          <p14:tracePt t="84030" x="2233613" y="2220913"/>
          <p14:tracePt t="84047" x="2233613" y="2193925"/>
          <p14:tracePt t="84064" x="2227263" y="2168525"/>
          <p14:tracePt t="84080" x="2227263" y="2149475"/>
          <p14:tracePt t="84097" x="2227263" y="2122488"/>
          <p14:tracePt t="84114" x="2227263" y="2109788"/>
          <p14:tracePt t="84130" x="2227263" y="2097088"/>
          <p14:tracePt t="84147" x="2227263" y="2082800"/>
          <p14:tracePt t="84164" x="2227263" y="2076450"/>
          <p14:tracePt t="84180" x="2227263" y="2070100"/>
          <p14:tracePt t="84223" x="2227263" y="2063750"/>
          <p14:tracePt t="84231" x="2227263" y="2057400"/>
          <p14:tracePt t="84263" x="2220913" y="2057400"/>
          <p14:tracePt t="84335" x="2214563" y="2051050"/>
          <p14:tracePt t="84359" x="2214563" y="2044700"/>
          <p14:tracePt t="84378" x="2208213" y="2038350"/>
          <p14:tracePt t="84383" x="2208213" y="2032000"/>
          <p14:tracePt t="84399" x="2201863" y="2032000"/>
          <p14:tracePt t="84423" x="2193925" y="2024063"/>
          <p14:tracePt t="84447" x="2187575" y="2024063"/>
          <p14:tracePt t="85399" x="2187575" y="2032000"/>
          <p14:tracePt t="85415" x="2193925" y="2038350"/>
          <p14:tracePt t="85429" x="2193925" y="2044700"/>
          <p14:tracePt t="85431" x="2193925" y="2051050"/>
          <p14:tracePt t="85433" x="2201863" y="2051050"/>
          <p14:tracePt t="85447" x="2208213" y="2070100"/>
          <p14:tracePt t="85463" x="2214563" y="2090738"/>
          <p14:tracePt t="85480" x="2220913" y="2109788"/>
          <p14:tracePt t="85496" x="2227263" y="2122488"/>
          <p14:tracePt t="85513" x="2239963" y="2149475"/>
          <p14:tracePt t="85530" x="2239963" y="2162175"/>
          <p14:tracePt t="85546" x="2246313" y="2181225"/>
          <p14:tracePt t="85563" x="2246313" y="2214563"/>
          <p14:tracePt t="85580" x="2246313" y="2239963"/>
          <p14:tracePt t="85596" x="2252663" y="2273300"/>
          <p14:tracePt t="85613" x="2260600" y="2305050"/>
          <p14:tracePt t="85630" x="2260600" y="2338388"/>
          <p14:tracePt t="85646" x="2260600" y="2384425"/>
          <p14:tracePt t="85663" x="2260600" y="2416175"/>
          <p14:tracePt t="85680" x="2252663" y="2468563"/>
          <p14:tracePt t="85696" x="2246313" y="2495550"/>
          <p14:tracePt t="85713" x="2233613" y="2533650"/>
          <p14:tracePt t="85730" x="2208213" y="2547938"/>
          <p14:tracePt t="85746" x="2201863" y="2566988"/>
          <p14:tracePt t="85763" x="2193925" y="2579688"/>
          <p14:tracePt t="85807" x="2187575" y="2579688"/>
          <p14:tracePt t="85983" x="2187575" y="2586038"/>
          <p14:tracePt t="85991" x="2193925" y="2586038"/>
          <p14:tracePt t="85996" x="2201863" y="2592388"/>
          <p14:tracePt t="86014" x="2214563" y="2606675"/>
          <p14:tracePt t="86030" x="2239963" y="2619375"/>
          <p14:tracePt t="86046" x="2266950" y="2644775"/>
          <p14:tracePt t="86063" x="2279650" y="2665413"/>
          <p14:tracePt t="86079" x="2298700" y="2665413"/>
          <p14:tracePt t="86096" x="2319338" y="2678113"/>
          <p14:tracePt t="86113" x="2338388" y="2690813"/>
          <p14:tracePt t="86130" x="2357438" y="2697163"/>
          <p14:tracePt t="86146" x="2370138" y="2703513"/>
          <p14:tracePt t="86163" x="2390775" y="2724150"/>
          <p14:tracePt t="86179" x="2416175" y="2749550"/>
          <p14:tracePt t="86196" x="2443163" y="2768600"/>
          <p14:tracePt t="86213" x="2468563" y="2789238"/>
          <p14:tracePt t="86229" x="2495550" y="2820988"/>
          <p14:tracePt t="86246" x="2514600" y="2841625"/>
          <p14:tracePt t="86263" x="2533650" y="2854325"/>
          <p14:tracePt t="86279" x="2547938" y="2867025"/>
          <p14:tracePt t="86296" x="2566988" y="2879725"/>
          <p14:tracePt t="86313" x="2579688" y="2894013"/>
          <p14:tracePt t="86329" x="2592388" y="2919413"/>
          <p14:tracePt t="86346" x="2606675" y="2925763"/>
          <p14:tracePt t="86363" x="2625725" y="2946400"/>
          <p14:tracePt t="86379" x="2625725" y="2965450"/>
          <p14:tracePt t="86396" x="2638425" y="2984500"/>
          <p14:tracePt t="86413" x="2644775" y="2997200"/>
          <p14:tracePt t="86429" x="2659063" y="3017838"/>
          <p14:tracePt t="86446" x="2665413" y="3036888"/>
          <p14:tracePt t="86463" x="2678113" y="3055938"/>
          <p14:tracePt t="86479" x="2678113" y="3063875"/>
          <p14:tracePt t="86496" x="2678113" y="3070225"/>
          <p14:tracePt t="86513" x="2678113" y="3076575"/>
          <p14:tracePt t="86529" x="2671763" y="3082925"/>
          <p14:tracePt t="87199" x="2665413" y="3089275"/>
          <p14:tracePt t="87199" x="2665413" y="3095625"/>
          <p14:tracePt t="87223" x="2671763" y="3101975"/>
          <p14:tracePt t="87231" x="2671763" y="3108325"/>
          <p14:tracePt t="87239" x="2684463" y="3128963"/>
          <p14:tracePt t="87248" x="2690813" y="3141663"/>
          <p14:tracePt t="87263" x="2709863" y="3194050"/>
          <p14:tracePt t="87279" x="2730500" y="3233738"/>
          <p14:tracePt t="87296" x="2736850" y="3265488"/>
          <p14:tracePt t="87312" x="2736850" y="3305175"/>
          <p14:tracePt t="87329" x="2743200" y="3351213"/>
          <p14:tracePt t="87346" x="2743200" y="3389313"/>
          <p14:tracePt t="87362" x="2755900" y="3454400"/>
          <p14:tracePt t="87379" x="2755900" y="3500438"/>
          <p14:tracePt t="87396" x="2755900" y="3559175"/>
          <p14:tracePt t="87412" x="2755900" y="3624263"/>
          <p14:tracePt t="87429" x="2749550" y="3670300"/>
          <p14:tracePt t="87446" x="2749550" y="3735388"/>
          <p14:tracePt t="87462" x="2736850" y="3814763"/>
          <p14:tracePt t="87479" x="2724150" y="3867150"/>
          <p14:tracePt t="87496" x="2717800" y="3919538"/>
          <p14:tracePt t="87512" x="2709863" y="3963988"/>
          <p14:tracePt t="87529" x="2697163" y="4003675"/>
          <p14:tracePt t="87546" x="2684463" y="4030663"/>
          <p14:tracePt t="87562" x="2678113" y="4049713"/>
          <p14:tracePt t="87579" x="2678113" y="4081463"/>
          <p14:tracePt t="87595" x="2665413" y="4089400"/>
          <p14:tracePt t="87612" x="2651125" y="4102100"/>
          <p14:tracePt t="87629" x="2651125" y="4114800"/>
          <p14:tracePt t="87646" x="2638425" y="4127500"/>
          <p14:tracePt t="87662" x="2632075" y="4133850"/>
          <p14:tracePt t="87679" x="2619375" y="4140200"/>
          <p14:tracePt t="87696" x="2606675" y="4148138"/>
          <p14:tracePt t="87712" x="2579688" y="4148138"/>
          <p14:tracePt t="87729" x="2560638" y="4160838"/>
          <p14:tracePt t="87746" x="2508250" y="4167188"/>
          <p14:tracePt t="87762" x="2481263" y="4179888"/>
          <p14:tracePt t="87779" x="2449513" y="4186238"/>
          <p14:tracePt t="87795" x="2430463" y="4192588"/>
          <p14:tracePt t="87812" x="2409825" y="4192588"/>
          <p14:tracePt t="87829" x="2403475" y="4192588"/>
          <p14:tracePt t="87846" x="2397125" y="4192588"/>
          <p14:tracePt t="89112" x="2397125" y="4186238"/>
          <p14:tracePt t="89120" x="2384425" y="4179888"/>
          <p14:tracePt t="89128" x="2370138" y="4179888"/>
          <p14:tracePt t="89146" x="2351088" y="4179888"/>
          <p14:tracePt t="89146" x="2311400" y="4173538"/>
          <p14:tracePt t="89163" x="2260600" y="4173538"/>
          <p14:tracePt t="89179" x="2214563" y="4173538"/>
          <p14:tracePt t="89196" x="2155825" y="4173538"/>
          <p14:tracePt t="89213" x="2128838" y="4173538"/>
          <p14:tracePt t="89229" x="2109788" y="4173538"/>
          <p14:tracePt t="89246" x="2097088" y="4173538"/>
          <p14:tracePt t="89263" x="2090738" y="4173538"/>
          <p14:tracePt t="89279" x="2076450" y="4173538"/>
          <p14:tracePt t="89296" x="2063750" y="4167188"/>
          <p14:tracePt t="89312" x="2057400" y="4167188"/>
          <p14:tracePt t="89424" x="2070100" y="4167188"/>
          <p14:tracePt t="89427" x="2090738" y="4167188"/>
          <p14:tracePt t="89434" x="2122488" y="4167188"/>
          <p14:tracePt t="89446" x="2227263" y="4167188"/>
          <p14:tracePt t="89463" x="2357438" y="4160838"/>
          <p14:tracePt t="89479" x="2533650" y="4148138"/>
          <p14:tracePt t="89496" x="2625725" y="4148138"/>
          <p14:tracePt t="89512" x="2678113" y="4140200"/>
          <p14:tracePt t="89529" x="2709863" y="4127500"/>
          <p14:tracePt t="89546" x="2709863" y="4102100"/>
          <p14:tracePt t="89563" x="2717800" y="4089400"/>
          <p14:tracePt t="89579" x="2717800" y="4043363"/>
          <p14:tracePt t="89596" x="2709863" y="4016375"/>
          <p14:tracePt t="89612" x="2709863" y="3984625"/>
          <p14:tracePt t="89629" x="2703513" y="3970338"/>
          <p14:tracePt t="89646" x="2697163" y="3938588"/>
          <p14:tracePt t="89662" x="2671763" y="3898900"/>
          <p14:tracePt t="89679" x="2625725" y="3852863"/>
          <p14:tracePt t="89696" x="2598738" y="3814763"/>
          <p14:tracePt t="89712" x="2566988" y="3794125"/>
          <p14:tracePt t="89729" x="2527300" y="3775075"/>
          <p14:tracePt t="89746" x="2474913" y="3756025"/>
          <p14:tracePt t="89763" x="2397125" y="3722688"/>
          <p14:tracePt t="89779" x="2332038" y="3709988"/>
          <p14:tracePt t="89796" x="2279650" y="3703638"/>
          <p14:tracePt t="89812" x="2214563" y="3697288"/>
          <p14:tracePt t="89829" x="2155825" y="3697288"/>
          <p14:tracePt t="89846" x="2097088" y="3697288"/>
          <p14:tracePt t="89862" x="2038350" y="3697288"/>
          <p14:tracePt t="89879" x="1946275" y="3697288"/>
          <p14:tracePt t="89896" x="1881188" y="3697288"/>
          <p14:tracePt t="89912" x="1822450" y="3703638"/>
          <p14:tracePt t="89929" x="1763713" y="3716338"/>
          <p14:tracePt t="89946" x="1711325" y="3735388"/>
          <p14:tracePt t="89962" x="1677988" y="3749675"/>
          <p14:tracePt t="89979" x="1639888" y="3768725"/>
          <p14:tracePt t="89996" x="1612900" y="3802063"/>
          <p14:tracePt t="90012" x="1587500" y="3821113"/>
          <p14:tracePt t="90029" x="1560513" y="3852863"/>
          <p14:tracePt t="90046" x="1535113" y="3879850"/>
          <p14:tracePt t="90062" x="1522413" y="3905250"/>
          <p14:tracePt t="90079" x="1522413" y="3938588"/>
          <p14:tracePt t="90096" x="1516063" y="3944938"/>
          <p14:tracePt t="90112" x="1528763" y="3957638"/>
          <p14:tracePt t="90129" x="1566863" y="3990975"/>
          <p14:tracePt t="90146" x="1587500" y="4022725"/>
          <p14:tracePt t="90162" x="1633538" y="4043363"/>
          <p14:tracePt t="90179" x="1711325" y="4075113"/>
          <p14:tracePt t="90196" x="1789113" y="4089400"/>
          <p14:tracePt t="90212" x="1862138" y="4089400"/>
          <p14:tracePt t="90229" x="1939925" y="4095750"/>
          <p14:tracePt t="90245" x="2011363" y="4095750"/>
          <p14:tracePt t="90262" x="2076450" y="4095750"/>
          <p14:tracePt t="90279" x="2128838" y="4095750"/>
          <p14:tracePt t="90279" x="2149475" y="4095750"/>
          <p14:tracePt t="90296" x="2193925" y="4095750"/>
          <p14:tracePt t="90312" x="2227263" y="4081463"/>
          <p14:tracePt t="90329" x="2273300" y="4075113"/>
          <p14:tracePt t="90345" x="2332038" y="4068763"/>
          <p14:tracePt t="90362" x="2370138" y="4062413"/>
          <p14:tracePt t="90379" x="2397125" y="4056063"/>
          <p14:tracePt t="90395" x="2416175" y="4049713"/>
          <p14:tracePt t="90412" x="2422525" y="4049713"/>
          <p14:tracePt t="90429" x="2430463" y="4049713"/>
          <p14:tracePt t="93058" x="0" y="0"/>
        </p14:tracePtLst>
        <p14:tracePtLst>
          <p14:tracePt t="95266" x="4330700" y="3860800"/>
          <p14:tracePt t="95274" x="4291013" y="3898900"/>
          <p14:tracePt t="95286" x="4251325" y="3925888"/>
          <p14:tracePt t="95290" x="4206875" y="3970338"/>
          <p14:tracePt t="95298" x="4095750" y="4043363"/>
          <p14:tracePt t="95312" x="3944938" y="4133850"/>
          <p14:tracePt t="95330" x="3821113" y="4219575"/>
          <p14:tracePt t="95345" x="3638550" y="4324350"/>
          <p14:tracePt t="95362" x="3586163" y="4368800"/>
          <p14:tracePt t="95379" x="3546475" y="4389438"/>
          <p14:tracePt t="95395" x="3527425" y="4402138"/>
          <p14:tracePt t="95450" x="3521075" y="4408488"/>
          <p14:tracePt t="95458" x="3513138" y="4414838"/>
          <p14:tracePt t="95466" x="3506788" y="4414838"/>
          <p14:tracePt t="95479" x="3494088" y="4421188"/>
          <p14:tracePt t="95479" x="3475038" y="4448175"/>
          <p14:tracePt t="95495" x="3429000" y="4479925"/>
          <p14:tracePt t="95512" x="3382963" y="4513263"/>
          <p14:tracePt t="95529" x="3317875" y="4559300"/>
          <p14:tracePt t="95545" x="3246438" y="4611688"/>
          <p14:tracePt t="95545" x="3206750" y="4649788"/>
          <p14:tracePt t="95562" x="3122613" y="4716463"/>
          <p14:tracePt t="95579" x="3043238" y="4775200"/>
          <p14:tracePt t="95595" x="2965450" y="4826000"/>
          <p14:tracePt t="95612" x="2900363" y="4872038"/>
          <p14:tracePt t="95628" x="2841625" y="4905375"/>
          <p14:tracePt t="95645" x="2801938" y="4924425"/>
          <p14:tracePt t="95662" x="2789238" y="4937125"/>
          <p14:tracePt t="95746" x="2789238" y="4930775"/>
          <p14:tracePt t="95986" x="2795588" y="4924425"/>
          <p14:tracePt t="95994" x="2808288" y="4911725"/>
          <p14:tracePt t="96003" x="2814638" y="4899025"/>
          <p14:tracePt t="96012" x="2841625" y="4865688"/>
          <p14:tracePt t="96029" x="2867025" y="4833938"/>
          <p14:tracePt t="96045" x="2887663" y="4813300"/>
          <p14:tracePt t="96062" x="2906713" y="4800600"/>
          <p14:tracePt t="96078" x="2919413" y="4794250"/>
          <p14:tracePt t="96095" x="2932113" y="4781550"/>
          <p14:tracePt t="96112" x="2938463" y="4760913"/>
          <p14:tracePt t="96128" x="2952750" y="4754563"/>
          <p14:tracePt t="96145" x="2959100" y="4741863"/>
          <p14:tracePt t="96162" x="2959100" y="4729163"/>
          <p14:tracePt t="96178" x="2959100" y="4722813"/>
          <p14:tracePt t="96195" x="2913063" y="4708525"/>
          <p14:tracePt t="96212" x="2860675" y="4702175"/>
          <p14:tracePt t="96228" x="2762250" y="4702175"/>
          <p14:tracePt t="96245" x="2651125" y="4702175"/>
          <p14:tracePt t="96262" x="2508250" y="4702175"/>
          <p14:tracePt t="96278" x="2325688" y="4695825"/>
          <p14:tracePt t="96295" x="2122488" y="4695825"/>
          <p14:tracePt t="96312" x="1920875" y="4695825"/>
          <p14:tracePt t="96328" x="1730375" y="4695825"/>
          <p14:tracePt t="96345" x="1554163" y="4695825"/>
          <p14:tracePt t="96362" x="1319213" y="4695825"/>
          <p14:tracePt t="96378" x="1201738" y="4695825"/>
          <p14:tracePt t="96395" x="1077913" y="4676775"/>
          <p14:tracePt t="96412" x="979488" y="4676775"/>
          <p14:tracePt t="96428" x="927100" y="4676775"/>
          <p14:tracePt t="96445" x="874713" y="4664075"/>
          <p14:tracePt t="96462" x="849313" y="4664075"/>
          <p14:tracePt t="96478" x="836613" y="4664075"/>
          <p14:tracePt t="96658" x="842963" y="4664075"/>
          <p14:tracePt t="96666" x="855663" y="4664075"/>
          <p14:tracePt t="96674" x="868363" y="4664075"/>
          <p14:tracePt t="96682" x="874713" y="4664075"/>
          <p14:tracePt t="96695" x="895350" y="4664075"/>
          <p14:tracePt t="96695" x="939800" y="4664075"/>
          <p14:tracePt t="96711" x="1006475" y="4664075"/>
          <p14:tracePt t="96728" x="1065213" y="4664075"/>
          <p14:tracePt t="96745" x="1117600" y="4664075"/>
          <p14:tracePt t="96761" x="1227138" y="4664075"/>
          <p14:tracePt t="96778" x="1287463" y="4664075"/>
          <p14:tracePt t="96795" x="1352550" y="4664075"/>
          <p14:tracePt t="96811" x="1404938" y="4664075"/>
          <p14:tracePt t="96828" x="1449388" y="4664075"/>
          <p14:tracePt t="96845" x="1489075" y="4664075"/>
          <p14:tracePt t="96862" x="1535113" y="4656138"/>
          <p14:tracePt t="96878" x="1560513" y="4656138"/>
          <p14:tracePt t="96895" x="1593850" y="4656138"/>
          <p14:tracePt t="96911" x="1633538" y="4656138"/>
          <p14:tracePt t="96928" x="1665288" y="4649788"/>
          <p14:tracePt t="96945" x="1692275" y="4649788"/>
          <p14:tracePt t="96961" x="1751013" y="4643438"/>
          <p14:tracePt t="96978" x="1795463" y="4643438"/>
          <p14:tracePt t="96996" x="1828800" y="4643438"/>
          <p14:tracePt t="97012" x="1868488" y="4643438"/>
          <p14:tracePt t="97029" x="1887538" y="4643438"/>
          <p14:tracePt t="97045" x="1906588" y="4637088"/>
          <p14:tracePt t="97062" x="1933575" y="4637088"/>
          <p14:tracePt t="97078" x="1952625" y="4630738"/>
          <p14:tracePt t="97095" x="1973263" y="4630738"/>
          <p14:tracePt t="97111" x="1985963" y="4630738"/>
          <p14:tracePt t="97128" x="2017713" y="4624388"/>
          <p14:tracePt t="97145" x="2038350" y="4624388"/>
          <p14:tracePt t="97161" x="2063750" y="4618038"/>
          <p14:tracePt t="97178" x="2076450" y="4618038"/>
          <p14:tracePt t="97195" x="2082800" y="4618038"/>
          <p14:tracePt t="97211" x="2090738" y="4618038"/>
          <p14:tracePt t="97346" x="2082800" y="4618038"/>
          <p14:tracePt t="97350" x="2076450" y="4618038"/>
          <p14:tracePt t="97362" x="2063750" y="4618038"/>
          <p14:tracePt t="97362" x="2044700" y="4630738"/>
          <p14:tracePt t="97378" x="2011363" y="4630738"/>
          <p14:tracePt t="97394" x="1973263" y="4637088"/>
          <p14:tracePt t="97411" x="1939925" y="4643438"/>
          <p14:tracePt t="97428" x="1906588" y="4643438"/>
          <p14:tracePt t="97444" x="1874838" y="4643438"/>
          <p14:tracePt t="97461" x="1841500" y="4637088"/>
          <p14:tracePt t="97478" x="1803400" y="4637088"/>
          <p14:tracePt t="97494" x="1763713" y="4637088"/>
          <p14:tracePt t="97511" x="1717675" y="4637088"/>
          <p14:tracePt t="97528" x="1677988" y="4637088"/>
          <p14:tracePt t="97544" x="1639888" y="4637088"/>
          <p14:tracePt t="97561" x="1566863" y="4637088"/>
          <p14:tracePt t="97578" x="1535113" y="4637088"/>
          <p14:tracePt t="97594" x="1501775" y="4643438"/>
          <p14:tracePt t="97611" x="1482725" y="4643438"/>
          <p14:tracePt t="97628" x="1463675" y="4643438"/>
          <p14:tracePt t="97644" x="1449388" y="4643438"/>
          <p14:tracePt t="97682" x="1443038" y="4643438"/>
          <p14:tracePt t="97842" x="1449388" y="4643438"/>
          <p14:tracePt t="97858" x="1455738" y="4643438"/>
          <p14:tracePt t="97866" x="1463675" y="4643438"/>
          <p14:tracePt t="97874" x="1470025" y="4643438"/>
          <p14:tracePt t="97878" x="1489075" y="4643438"/>
          <p14:tracePt t="97894" x="1516063" y="4643438"/>
          <p14:tracePt t="97911" x="1547813" y="4637088"/>
          <p14:tracePt t="97928" x="1587500" y="4637088"/>
          <p14:tracePt t="97944" x="1625600" y="4637088"/>
          <p14:tracePt t="97961" x="1665288" y="4637088"/>
          <p14:tracePt t="97978" x="1711325" y="4637088"/>
          <p14:tracePt t="97994" x="1730375" y="4637088"/>
          <p14:tracePt t="98011" x="1757363" y="4637088"/>
          <p14:tracePt t="98028" x="1789113" y="4637088"/>
          <p14:tracePt t="98044" x="1809750" y="4637088"/>
          <p14:tracePt t="98061" x="1835150" y="4637088"/>
          <p14:tracePt t="98078" x="1841500" y="4637088"/>
          <p14:tracePt t="98094" x="1854200" y="4637088"/>
          <p14:tracePt t="98111" x="1862138" y="4643438"/>
          <p14:tracePt t="98127" x="1868488" y="4643438"/>
          <p14:tracePt t="98144" x="1881188" y="4643438"/>
          <p14:tracePt t="98161" x="1887538" y="4643438"/>
          <p14:tracePt t="98178" x="1893888" y="4643438"/>
          <p14:tracePt t="98618" x="1893888" y="4656138"/>
          <p14:tracePt t="98640" x="1893888" y="4664075"/>
          <p14:tracePt t="98644" x="1906588" y="4676775"/>
          <p14:tracePt t="98645" x="1927225" y="4689475"/>
          <p14:tracePt t="98661" x="1939925" y="4708525"/>
          <p14:tracePt t="98677" x="1952625" y="4716463"/>
          <p14:tracePt t="98694" x="1958975" y="4722813"/>
          <p14:tracePt t="10061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6.12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831723" y="3787775"/>
            <a:ext cx="8239125" cy="32178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11 numbers: 10 9 8 7 6 5 4 3 2 1 0 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8677275" cy="23147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How many numbers does this loop print?</a:t>
            </a:r>
          </a:p>
          <a:p>
            <a:pPr lvl="1">
              <a:buNone/>
            </a:pP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n = 10; n &gt;= 0; n--)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6.13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904875" y="1776413"/>
            <a:ext cx="8239125" cy="321786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10;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&lt;= 20;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+ 2)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8677275" cy="8175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Write a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smtClean="0"/>
              <a:t>loop that prints all even numbers between 10 and 20 (inclusive).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5379</TotalTime>
  <Words>924</Words>
  <Application>Microsoft Office PowerPoint</Application>
  <PresentationFormat>On-screen Show (4:3)</PresentationFormat>
  <Paragraphs>202</Paragraphs>
  <Slides>16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Title Page</vt:lpstr>
      <vt:lpstr>Office Theme</vt:lpstr>
      <vt:lpstr>2_Office Theme</vt:lpstr>
      <vt:lpstr>1_Office Theme</vt:lpstr>
      <vt:lpstr>3_Office Theme</vt:lpstr>
      <vt:lpstr>The for Loop</vt:lpstr>
      <vt:lpstr>Syntax 6.2 for Statement</vt:lpstr>
      <vt:lpstr>The for Loop</vt:lpstr>
      <vt:lpstr>The for Loop</vt:lpstr>
      <vt:lpstr>The for Loop</vt:lpstr>
      <vt:lpstr>The for Loop</vt:lpstr>
      <vt:lpstr>The for Loop Examples</vt:lpstr>
      <vt:lpstr>Self Check 6.12</vt:lpstr>
      <vt:lpstr>Self Check 6.13</vt:lpstr>
      <vt:lpstr>Self Check 6.14</vt:lpstr>
      <vt:lpstr>Sum of all odd numbers between a and b inclusive</vt:lpstr>
      <vt:lpstr>Sum of all odd numbers between a and b inclusive</vt:lpstr>
      <vt:lpstr>Sum of all odd numbers between a and b inclusive</vt:lpstr>
      <vt:lpstr>Sum of all odd numbers between a and b inclusive</vt:lpstr>
      <vt:lpstr>Sum of all odd numbers between a and b inclusive</vt:lpstr>
      <vt:lpstr>Sum of all odd numbers between a and b inclusive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740</cp:revision>
  <dcterms:created xsi:type="dcterms:W3CDTF">2013-06-11T18:21:31Z</dcterms:created>
  <dcterms:modified xsi:type="dcterms:W3CDTF">2014-03-24T16:37:22Z</dcterms:modified>
</cp:coreProperties>
</file>